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19" r:id="rId2"/>
    <p:sldId id="354" r:id="rId3"/>
    <p:sldId id="388" r:id="rId4"/>
    <p:sldId id="391" r:id="rId5"/>
    <p:sldId id="380" r:id="rId6"/>
    <p:sldId id="389" r:id="rId7"/>
    <p:sldId id="349" r:id="rId8"/>
    <p:sldId id="392" r:id="rId9"/>
    <p:sldId id="390" r:id="rId10"/>
    <p:sldId id="393" r:id="rId11"/>
    <p:sldId id="338" r:id="rId12"/>
    <p:sldId id="321" r:id="rId13"/>
  </p:sldIdLst>
  <p:sldSz cx="7561263" cy="5329238"/>
  <p:notesSz cx="6858000" cy="9144000"/>
  <p:defaultTextStyle>
    <a:defPPr>
      <a:defRPr lang="en-US"/>
    </a:defPPr>
    <a:lvl1pPr marL="0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latinLnBrk="0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ienko" initials="k" lastIdx="2" clrIdx="0"/>
  <p:cmAuthor id="1" name="TEMP" initials="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40000"/>
    <a:srgbClr val="990000"/>
    <a:srgbClr val="990033"/>
    <a:srgbClr val="660033"/>
    <a:srgbClr val="7E002A"/>
    <a:srgbClr val="FFCC99"/>
    <a:srgbClr val="FF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3651" autoAdjust="0"/>
  </p:normalViewPr>
  <p:slideViewPr>
    <p:cSldViewPr snapToGrid="0">
      <p:cViewPr>
        <p:scale>
          <a:sx n="100" d="100"/>
          <a:sy n="100" d="100"/>
        </p:scale>
        <p:origin x="-2568" y="-774"/>
      </p:cViewPr>
      <p:guideLst>
        <p:guide orient="horz" pos="167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B4DE3-88C9-42A4-B969-FCA69D0AEB4D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9F4D-F1C4-40E2-8D7F-11B2DBF46B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9F4D-F1C4-40E2-8D7F-11B2DBF46B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2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1655518"/>
            <a:ext cx="6427074" cy="1142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213417"/>
            <a:ext cx="1701284" cy="45471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13417"/>
            <a:ext cx="4977831" cy="45471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3424529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1690059"/>
            <a:ext cx="3340871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1192911"/>
            <a:ext cx="3342183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1690059"/>
            <a:ext cx="3342183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212183"/>
            <a:ext cx="2487603" cy="90301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212183"/>
            <a:ext cx="4226956" cy="45483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1115193"/>
            <a:ext cx="2487603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3730466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4939414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rver2003\e\Айдиго_БМЦ\! Маркетинг\Продукция дизайна\для Презентаций\Электронные каталоги\ВИ\Для Компан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7564438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470" y="1234965"/>
            <a:ext cx="3350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ПРОДАЖ:</a:t>
            </a:r>
          </a:p>
          <a:p>
            <a:endParaRPr lang="ru-RU" sz="1800" b="1" dirty="0">
              <a:solidFill>
                <a:srgbClr val="7E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Шелфбаннеры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Воблеры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Кросс-продажи с продукцией дистрибьютора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Промо-акции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zamyatina\Downloads\Vobler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8158" r="6150" b="11292"/>
          <a:stretch/>
        </p:blipFill>
        <p:spPr bwMode="auto">
          <a:xfrm>
            <a:off x="4710822" y="1765707"/>
            <a:ext cx="1396143" cy="13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yatina\Downloads\0 (6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7" t="6535" r="10452" b="3103"/>
          <a:stretch/>
        </p:blipFill>
        <p:spPr bwMode="auto">
          <a:xfrm>
            <a:off x="6355678" y="1765707"/>
            <a:ext cx="784615" cy="34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yatina\Documents\Воронеж\ТС Европа\Listovka_Aidigo_Europa_А5\Listovka_для принтер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5400000">
            <a:off x="4583025" y="3574206"/>
            <a:ext cx="1787879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zamyatina\Downloads\Севастополь_Фуршет_Ковпака 3 (23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2"/>
          <a:stretch/>
        </p:blipFill>
        <p:spPr bwMode="auto">
          <a:xfrm>
            <a:off x="2220898" y="3319683"/>
            <a:ext cx="235029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5" y="1220405"/>
            <a:ext cx="6648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СКОРО!  НОВИНКИ ОСЕНИ:</a:t>
            </a:r>
          </a:p>
          <a:p>
            <a:endParaRPr lang="ru-RU" sz="1800" b="1" dirty="0">
              <a:solidFill>
                <a:srgbClr val="7E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2-х секционном пакете  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Свинина в медово-горчичном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соусе (с пакетом для запекания)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Нежная рыба в белом соусе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Куриные крылышки барбекю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2003\e\Айдиго_БМЦ\! Маркетинг\Продукция дизайна\для Презентаций\Электронные каталоги\ВИ\Для Компани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7937"/>
            <a:ext cx="7564438" cy="533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952" y="1242338"/>
            <a:ext cx="351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 «ВКУСНЫЕ ИДЕИ»</a:t>
            </a:r>
            <a:endParaRPr lang="ru-RU" sz="18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77" y="1808767"/>
            <a:ext cx="28046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Наборы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пряностей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быстрого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приготовления вторых блюд.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100% натуральный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смесей.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Уникальная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российского рынка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упаковки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265113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2-х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секционный пакет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 кулинарной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книги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авторскими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рецептами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кулинарными советами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 descr="\\server2003\E\Айдиго_БМЦ\! Маркетинг\Продукция дизайна\ВИ\Раскрывающаяся пачка\VI_А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79" y="1808767"/>
            <a:ext cx="433028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7564438" cy="533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675" y="924713"/>
            <a:ext cx="196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31" y="1291575"/>
            <a:ext cx="1920000" cy="2520000"/>
          </a:xfrm>
          <a:prstGeom prst="rect">
            <a:avLst/>
          </a:prstGeom>
        </p:spPr>
      </p:pic>
      <p:pic>
        <p:nvPicPr>
          <p:cNvPr id="1026" name="Picture 2" descr="\\server2003\E\Айдиго_БМЦ\! Маркетинг\Продукция дизайна\ВИ\ВИ_превьюхи\Курица_чесн_соус_пре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31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2197"/>
              </p:ext>
            </p:extLst>
          </p:nvPr>
        </p:nvGraphicFramePr>
        <p:xfrm>
          <a:off x="5247228" y="39276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459871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чесночного соуса</a:t>
                      </a:r>
                    </a:p>
                  </a:txBody>
                  <a:tcPr/>
                </a:tc>
              </a:tr>
              <a:tr h="332129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для запекания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08638"/>
              </p:ext>
            </p:extLst>
          </p:nvPr>
        </p:nvGraphicFramePr>
        <p:xfrm>
          <a:off x="2880631" y="39276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курицы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для картофеля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\\server2003\E\Айдиго_БМЦ\! Маркетинг\Продукция дизайна\ВИ\ВИ_превьюхи\Греч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5" y="1291575"/>
            <a:ext cx="192042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04674"/>
              </p:ext>
            </p:extLst>
          </p:nvPr>
        </p:nvGraphicFramePr>
        <p:xfrm>
          <a:off x="474028" y="394670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овощей для гречки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для томатно-грибного соуса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Волна 2"/>
          <p:cNvSpPr/>
          <p:nvPr/>
        </p:nvSpPr>
        <p:spPr>
          <a:xfrm rot="20500869">
            <a:off x="1364898" y="3335326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5032"/>
              </p:ext>
            </p:extLst>
          </p:nvPr>
        </p:nvGraphicFramePr>
        <p:xfrm>
          <a:off x="5213025" y="3943350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сливочного соуса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Лук жареный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80625"/>
              </p:ext>
            </p:extLst>
          </p:nvPr>
        </p:nvGraphicFramePr>
        <p:xfrm>
          <a:off x="553022" y="3965753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Смесь для томатного соуса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для соуса «Бешамель»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125" y="930086"/>
            <a:ext cx="204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\\server2003\E\Айдиго_БМЦ\! Маркетинг\Продукция дизайна\ВИ\ВИ_превьюхи\болоньезе_пре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31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2003\E\Айдиго_БМЦ\! Маркетинг\Продукция дизайна\ВИ\ВИ_превьюхи\Лазанья_пре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2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er2003\E\Айдиго_БМЦ\! Маркетинг\Продукция дизайна\ВИ\ВИ_превьюхи\Жюльен_пре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291575"/>
            <a:ext cx="19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66552"/>
              </p:ext>
            </p:extLst>
          </p:nvPr>
        </p:nvGraphicFramePr>
        <p:xfrm>
          <a:off x="2880631" y="3962400"/>
          <a:ext cx="1800000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Овощная смесь для спагетти</a:t>
                      </a: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соуса «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Болоньезе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Волна 18"/>
          <p:cNvSpPr/>
          <p:nvPr/>
        </p:nvSpPr>
        <p:spPr>
          <a:xfrm rot="20500869">
            <a:off x="1396822" y="3354963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ХИТ ПРОДАЖ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3599" y="931818"/>
            <a:ext cx="196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</a:t>
            </a:r>
            <a:endParaRPr lang="ru-RU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server2003\E\Айдиго_БМЦ\! Маркетинг\Продукция дизайна\ВИ\ВИ_превьюхи\сырники_пре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5115865" y="1423412"/>
            <a:ext cx="205404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28916"/>
              </p:ext>
            </p:extLst>
          </p:nvPr>
        </p:nvGraphicFramePr>
        <p:xfrm>
          <a:off x="5242885" y="4222928"/>
          <a:ext cx="1800000" cy="792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409113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Смесь для сырников</a:t>
                      </a:r>
                    </a:p>
                  </a:txBody>
                  <a:tcPr/>
                </a:tc>
              </a:tr>
              <a:tr h="38288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Ягоды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Годжи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\\server2003\E\Айдиго_БМЦ\! Маркетинг\Продукция дизайна\ВИ\ВИ_превьюхи\Картофель_с_грибами_пре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894" r="8668" b="7912"/>
          <a:stretch/>
        </p:blipFill>
        <p:spPr bwMode="auto">
          <a:xfrm>
            <a:off x="602617" y="1507803"/>
            <a:ext cx="1757685" cy="2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89349"/>
              </p:ext>
            </p:extLst>
          </p:nvPr>
        </p:nvGraphicFramePr>
        <p:xfrm>
          <a:off x="519074" y="4217987"/>
          <a:ext cx="1800000" cy="792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№1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Смесь овощей и пряностей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Пакет №2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Пакет для запекания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Волна 12"/>
          <p:cNvSpPr/>
          <p:nvPr/>
        </p:nvSpPr>
        <p:spPr>
          <a:xfrm rot="20500869">
            <a:off x="1396822" y="3612137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7564438" cy="533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4673" y="1010322"/>
            <a:ext cx="552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</a:rPr>
              <a:t>ПОЧЕМУ ПОТРЕБИТЕЛЬ ПОКУПАЕТ «ВКУСНЫЕ ИДЕИ»</a:t>
            </a:r>
            <a:endParaRPr lang="ru-RU" sz="1800" dirty="0">
              <a:solidFill>
                <a:srgbClr val="800000"/>
              </a:solidFill>
            </a:endParaRPr>
          </a:p>
        </p:txBody>
      </p:sp>
      <p:pic>
        <p:nvPicPr>
          <p:cNvPr id="6" name="Picture 3" descr="C:\Users\zamyatina\Documents\Ю-мама\Тестирование №3 март 2016\Фото\Тефтели КатяМ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myatina\Documents\Ю-мама\Тестирование №3 март 2016\Фото\Спагетти Катя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myatina\Documents\Ю-мама\Тестирование №3 март 2016\Фото\Сырники Катя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449005"/>
            <a:ext cx="21510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-300000">
            <a:off x="388720" y="2140892"/>
            <a:ext cx="22276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Кулинарные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ШЕДЕВРы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65113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Необычные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ингредиенты внесут особый шарм в привычное блюдо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густые и ароматные соусы, яркие кусочки овощей или ягод…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-300000">
            <a:off x="2747556" y="2056544"/>
            <a:ext cx="222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ЛЕГКО и БЫСТРО готовить!</a:t>
            </a:r>
          </a:p>
          <a:p>
            <a:pPr marL="265113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Набор из двух смесей сокращается количество операций и время на приготовление.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 rot="-300000">
            <a:off x="5035833" y="2045064"/>
            <a:ext cx="222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ГАРАНТИРОВАН!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Пошаговые инструкции и кулинарные хитрости – справится даже начинающая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хозяйка.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300000">
            <a:off x="350020" y="1646147"/>
            <a:ext cx="3181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НАТУРАЛЬНЫЙ состав смесей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5275" y="1205530"/>
            <a:ext cx="34853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ВКУСНЫЕ ИДЕИ</a:t>
            </a:r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СОЛИ</a:t>
            </a:r>
          </a:p>
          <a:p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Решили приготовить сочное мясо на ужин или к праздничному столу, рецепт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«Вкусные идеи» на соли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то, что вам нужно.</a:t>
            </a:r>
          </a:p>
          <a:p>
            <a:endParaRPr lang="ru-R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Готовится в собственном соку и без использования масла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Сам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процесс приготовления не требует участия и внимания.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Гималайская соль насыщает блюдо большим количеством полезных минералов.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столе – сочное, нежное, в меру соленое мясо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рыба 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приятным ароматом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трав!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93017"/>
              </p:ext>
            </p:extLst>
          </p:nvPr>
        </p:nvGraphicFramePr>
        <p:xfrm>
          <a:off x="3958608" y="4089578"/>
          <a:ext cx="1440000" cy="7929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4429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Курица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соли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гималайской солью и итальянскими травами, 350 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0142"/>
              </p:ext>
            </p:extLst>
          </p:nvPr>
        </p:nvGraphicFramePr>
        <p:xfrm>
          <a:off x="5759040" y="4061003"/>
          <a:ext cx="1440000" cy="802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53822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на соли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гималайской солью и эстрагоном, </a:t>
                      </a:r>
                    </a:p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г.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\\server2003\E\Айдиго_БМЦ\! Маркетинг\Продукция дизайна\ВИ\ВИдп_превьюхи\Курица сперед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9885"/>
          <a:stretch/>
        </p:blipFill>
        <p:spPr bwMode="auto">
          <a:xfrm>
            <a:off x="3906379" y="1405412"/>
            <a:ext cx="16024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er2003\E\Айдиго_БМЦ\! Маркетинг\Продукция дизайна\ВИ\ВИдп_превьюхи\Рыба сперед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20228"/>
          <a:stretch/>
        </p:blipFill>
        <p:spPr bwMode="auto">
          <a:xfrm>
            <a:off x="5676900" y="1391742"/>
            <a:ext cx="15981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799" y="1215055"/>
            <a:ext cx="3475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ОВОЩНЫЕ СМЕСИ</a:t>
            </a:r>
          </a:p>
          <a:p>
            <a:endParaRPr lang="ru-RU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Почувствуйте себя гурманом с овощными смесями «Вкусные идеи»</a:t>
            </a:r>
          </a:p>
          <a:p>
            <a:pPr lvl="0"/>
            <a:endParaRPr lang="ru-R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требуется чистить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резать овощи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кусочки овощей, грибов и зелени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Минимум дополнительных ингредиентов, которые всегда есть дома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Экономный эквивалент овощей в зимний период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- полноценное и очень сытное блюдо на всю семью!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3613"/>
              </p:ext>
            </p:extLst>
          </p:nvPr>
        </p:nvGraphicFramePr>
        <p:xfrm>
          <a:off x="3958608" y="4089578"/>
          <a:ext cx="1440000" cy="6405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44297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Ризотто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томатами и баклажанами, 50 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99708"/>
              </p:ext>
            </p:extLst>
          </p:nvPr>
        </p:nvGraphicFramePr>
        <p:xfrm>
          <a:off x="5759040" y="4061003"/>
          <a:ext cx="1440000" cy="6500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/>
              </a:tblGrid>
              <a:tr h="253822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365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сливочно-грибном соусе, 50 г.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\\server2003\E\Айдиго_БМЦ\! Маркетинг\Продукция дизайна\ВИ\ВИдп_превьюхи\Ризотто сперед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r="17375"/>
          <a:stretch/>
        </p:blipFill>
        <p:spPr bwMode="auto">
          <a:xfrm>
            <a:off x="3876675" y="1348405"/>
            <a:ext cx="16891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rver2003\E\Айдиго_БМЦ\! Маркетинг\Продукция дизайна\ВИ\ВИдп_превьюхи\Паста сперед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20228"/>
          <a:stretch/>
        </p:blipFill>
        <p:spPr bwMode="auto">
          <a:xfrm>
            <a:off x="5649887" y="1348405"/>
            <a:ext cx="15457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олна 11"/>
          <p:cNvSpPr/>
          <p:nvPr/>
        </p:nvSpPr>
        <p:spPr>
          <a:xfrm rot="20500869">
            <a:off x="4781710" y="3468675"/>
            <a:ext cx="1275556" cy="59055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НОВИНКА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Server2003\e\Айдиго_БМЦ\! Маркетинг\Продукция дизайна\для Презентаций\Электронные каталоги\ВИ\Для Компан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7564438" cy="533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945" y="1051098"/>
            <a:ext cx="632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7E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ТОРГОВОЕ ОБОРУДОВАНИЕ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zamyatina\Downloads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11784" r="13595" b="15169"/>
          <a:stretch/>
        </p:blipFill>
        <p:spPr bwMode="auto">
          <a:xfrm>
            <a:off x="868926" y="1420430"/>
            <a:ext cx="18089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server2003\E\Айдиго_БМЦ\! Маркетинг\Продукция дизайна\ВИ\Навесная_корзина_3D\корзина навесная без фо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2" y="319101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server2003\E\Айдиго_БМЦ\! Маркетинг\Продукция дизайна\ВИ\Стойка_фото\Стойка островная без фо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235764"/>
            <a:ext cx="2522079" cy="37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server2003\E\Айдиго_БМЦ\! Маркетинг\Продукция дизайна\ВИ\Стойка_фото\Стойка пристенная с фризом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853415"/>
            <a:ext cx="2970213" cy="42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414" y="2848637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Промо-бокс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27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425" y="4762637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Навесная корзина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36-40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741" y="4760178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Островная стойка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716" y="4760179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Промо-бокс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240 шт.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6770</TotalTime>
  <Words>485</Words>
  <Application>Microsoft Office PowerPoint</Application>
  <PresentationFormat>Произвольный</PresentationFormat>
  <Paragraphs>107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Руслан Бабицын</cp:lastModifiedBy>
  <cp:revision>1005</cp:revision>
  <dcterms:modified xsi:type="dcterms:W3CDTF">2022-05-05T11:17:44Z</dcterms:modified>
</cp:coreProperties>
</file>