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57" r:id="rId4"/>
    <p:sldId id="265" r:id="rId5"/>
    <p:sldId id="267" r:id="rId6"/>
    <p:sldId id="268" r:id="rId7"/>
    <p:sldId id="270" r:id="rId8"/>
    <p:sldId id="262" r:id="rId9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076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331BA6C-E659-4F47-B248-687787D6EBC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A299A1A-BD92-4AC2-8886-932686735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2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99A1A-BD92-4AC2-8886-9326867350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2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6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6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7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9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3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4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FE32-934A-4F42-8C73-A69BFEEC0FDC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8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idigo.ru/lp/gustik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\\Server2003\e\Айдиго_БМЦ\! Маркетинг\Продукция дизайна\Слайды для презентаций_Айдиго_с2024\айдигоПрезентация_СЛАЙДЫ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6"/>
            <a:ext cx="9144168" cy="68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486" y="5532040"/>
            <a:ext cx="48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ЖЕЛИРУЮЩЕЕ СРЕДСТВО </a:t>
            </a:r>
            <a:r>
              <a:rPr lang="ru-RU" sz="2400" b="1" dirty="0" smtClean="0">
                <a:solidFill>
                  <a:schemeClr val="bg1"/>
                </a:solidFill>
              </a:rPr>
              <a:t>ГУСТИКС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7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.subbotina\Downloads\презентация айдиго_слайды_вар3_НЬЮ2024-03_согл020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4" y="0"/>
            <a:ext cx="9150382" cy="68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04566" y="3393083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НОВИНКА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1895" y="188640"/>
            <a:ext cx="7196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ЖЕЛИРУЮЩАЯ СМЕСЬ ДЛЯ ВАРЕНЬЯ/ДЖЕМОВ/КОНФИТЮРА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ju.subbotina\AppData\Local\Packages\Microsoft.Windows.Photos_8wekyb3d8bbwe\TempState\ShareServiceTempFolder\густикс, коллаж3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r="1563"/>
          <a:stretch/>
        </p:blipFill>
        <p:spPr bwMode="auto">
          <a:xfrm>
            <a:off x="1187685" y="1412776"/>
            <a:ext cx="7634177" cy="4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2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u.subbotina\Downloads\презентация айдиго_слайды_вар3_НЬЮ2024-02_согл020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159" y="1268760"/>
            <a:ext cx="37977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Густикс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растительный загуститель с пектином. С этой смесью для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желирования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получаются отличные джемы и конфитюры, начинки для сладких пирогов и десертов, наполнители для домашнего йогурта.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Готовая смесь для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желирования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Густикс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гораздо удобнее чем пектин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тщательно разработанная рецептура дает предсказуемый результат и даже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начинающая хозяйка сможет приготовить вкуснейшее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варенье за несколько минут,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следуя инструкции и рекомендациям на упаковке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Густикс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требуется меньше сахара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 так варенье становится полезнее. А еще пектин с лимонной кислотой оттеняет природный вкус и аромат ягод и фруктов, делая сладкие заготовки еще вкуснее и насыщеннее без использования искусственных консервантов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04664"/>
            <a:ext cx="4824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НОВИНКА ДЛЯ КОНСЕРВАЦИИ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Необычные варень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r="20896"/>
          <a:stretch/>
        </p:blipFill>
        <p:spPr bwMode="auto">
          <a:xfrm>
            <a:off x="4139952" y="1378539"/>
            <a:ext cx="4707506" cy="461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5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ju.subbotina\Downloads\презентация айдиго_слайды_вар3_НЬЮ2024-02_согл020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" y="0"/>
            <a:ext cx="9141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3586" y="1340768"/>
            <a:ext cx="3540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4222" y="394657"/>
            <a:ext cx="217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ГУСТИКС 1+1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85" y="1340767"/>
            <a:ext cx="4754103" cy="47541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8924" y="1484784"/>
            <a:ext cx="35800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Для сладких фруктов и ягод. 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Хорошо подходит для клубники, малины.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приготовления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варенья, джема или конфитюра нужно взять 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 кг ягод или фруктов + 1 кг сахара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41108"/>
              </p:ext>
            </p:extLst>
          </p:nvPr>
        </p:nvGraphicFramePr>
        <p:xfrm>
          <a:off x="417908" y="3721825"/>
          <a:ext cx="3600401" cy="1701882"/>
        </p:xfrm>
        <a:graphic>
          <a:graphicData uri="http://schemas.openxmlformats.org/drawingml/2006/table">
            <a:tbl>
              <a:tblPr/>
              <a:tblGrid>
                <a:gridCol w="1411201"/>
                <a:gridCol w="1181088"/>
                <a:gridCol w="1008112"/>
              </a:tblGrid>
              <a:tr h="85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Штрих 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годности,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85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Густикс (1:1) 22 г, Айдиго 16/30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4620090024746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6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ju.subbotina\Downloads\презентация айдиго_слайды_вар3_НЬЮ2024-02_согл020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4222" y="394657"/>
            <a:ext cx="217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ГУСТИКС 2+1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64" y="1390464"/>
            <a:ext cx="4630824" cy="4630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8924" y="1556792"/>
            <a:ext cx="3580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кисло-сладких сладких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фруктов и ягод. 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Хорошо подходит для персиков, груш, яблок.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приготовления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варенья, джема или конфитюра нужно взять 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 кг ягод или фруктов +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0,5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кг сахара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5489"/>
              </p:ext>
            </p:extLst>
          </p:nvPr>
        </p:nvGraphicFramePr>
        <p:xfrm>
          <a:off x="417908" y="3721825"/>
          <a:ext cx="3600401" cy="1701882"/>
        </p:xfrm>
        <a:graphic>
          <a:graphicData uri="http://schemas.openxmlformats.org/drawingml/2006/table">
            <a:tbl>
              <a:tblPr/>
              <a:tblGrid>
                <a:gridCol w="1411201"/>
                <a:gridCol w="1181088"/>
                <a:gridCol w="1008112"/>
              </a:tblGrid>
              <a:tr h="85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Штрих 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годности,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85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Густикс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(2:1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22 г,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Айдиго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16/30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4620090024753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1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ju.subbotina\Downloads\презентация айдиго_слайды_вар3_НЬЮ2024-02_согл020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4222" y="394657"/>
            <a:ext cx="217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ГУСТИКС 3+1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12" y="1348504"/>
            <a:ext cx="4672784" cy="4672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556792"/>
            <a:ext cx="3580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кислых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фруктов и ягод. 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Хорошо подходит для крыжовника, смородины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приготовления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варенья, джема или конфитюра нужно взять 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 кг ягод или фруктов +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0,35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кг сахара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79868"/>
              </p:ext>
            </p:extLst>
          </p:nvPr>
        </p:nvGraphicFramePr>
        <p:xfrm>
          <a:off x="417908" y="3721825"/>
          <a:ext cx="3600401" cy="1701882"/>
        </p:xfrm>
        <a:graphic>
          <a:graphicData uri="http://schemas.openxmlformats.org/drawingml/2006/table">
            <a:tbl>
              <a:tblPr/>
              <a:tblGrid>
                <a:gridCol w="1411201"/>
                <a:gridCol w="1181088"/>
                <a:gridCol w="1008112"/>
              </a:tblGrid>
              <a:tr h="85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Штрих 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годности,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85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Густикс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(3:1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22 г,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Айдиго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16/30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4620090024760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32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ju.subbotina\Downloads\презентация айдиго_слайды_вар3_НЬЮ2024-02_согл020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3586" y="1340768"/>
            <a:ext cx="356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>
              <a:solidFill>
                <a:srgbClr val="891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7906" y="404664"/>
            <a:ext cx="2783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43" y="1268761"/>
            <a:ext cx="39855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БЫСТРО И УДОБНО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Предсказуемый результат за 5 минут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МЕНЬШЕ САХАРА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Экономия и польза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cap="all" dirty="0" smtClean="0">
                <a:latin typeface="Arial" pitchFamily="34" charset="0"/>
                <a:cs typeface="Arial" pitchFamily="34" charset="0"/>
              </a:rPr>
              <a:t>Яркая упаковка с описанием </a:t>
            </a:r>
            <a:endParaRPr lang="ru-RU" sz="1400" b="1" cap="all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Привлекает внимание на полке и дает потребителю подробную информацию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ЛИЦЕВОЙ ЧАСТИ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обавляет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упаковке дополнительную ценность ссылкой на интересные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рецепты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https://aidigo.ru/lp/gustiks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cap="all" dirty="0" smtClean="0">
                <a:latin typeface="Arial" pitchFamily="34" charset="0"/>
                <a:cs typeface="Arial" pitchFamily="34" charset="0"/>
              </a:rPr>
              <a:t>ПОЛЬЗА</a:t>
            </a:r>
            <a:endParaRPr lang="ru-RU" sz="1400" b="1" cap="all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Пектин, входящий в состав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Густикс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помогает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улучшать обмен веществ и всасываемость полезных веществ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cap="all" dirty="0" smtClean="0">
                <a:latin typeface="Arial" pitchFamily="34" charset="0"/>
                <a:cs typeface="Arial" pitchFamily="34" charset="0"/>
              </a:rPr>
              <a:t>ПОДХОДИТ </a:t>
            </a:r>
            <a:r>
              <a:rPr lang="ru-RU" sz="1400" b="1" cap="all" dirty="0">
                <a:latin typeface="Arial" pitchFamily="34" charset="0"/>
                <a:cs typeface="Arial" pitchFamily="34" charset="0"/>
              </a:rPr>
              <a:t>ВЕГАНАМ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составе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пектин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который можно использовать вегетарианцам, а также в пост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cap="all" dirty="0">
                <a:latin typeface="Arial" pitchFamily="34" charset="0"/>
                <a:cs typeface="Arial" pitchFamily="34" charset="0"/>
              </a:rPr>
              <a:t>Топ в сезон заготовок</a:t>
            </a:r>
            <a:endParaRPr lang="ru-RU" sz="1400" cap="all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Продажи готовых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желирующих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средств в сезон заготовок в 6 раз выше, чем у пектина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 lvl="0"/>
            <a:endParaRPr lang="ru-RU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по вторичным продажам из ТОП-10 сетей за </a:t>
            </a: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Диетолог назвал самое опасное для организма варенье. Вы точно такое ели |  РБК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r="24507"/>
          <a:stretch/>
        </p:blipFill>
        <p:spPr bwMode="auto">
          <a:xfrm>
            <a:off x="4331981" y="1412776"/>
            <a:ext cx="457053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21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Server2003\e\Айдиго_БМЦ\! Маркетинг\Продукция дизайна\Слайды для презентаций_Айдиго_с2024\айдигоПрезентация_СЛАЙДЫ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28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233</Words>
  <Application>Microsoft Office PowerPoint</Application>
  <PresentationFormat>Экран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Субботина Юлия</dc:creator>
  <cp:lastModifiedBy>Субботина Юлия</cp:lastModifiedBy>
  <cp:revision>78</cp:revision>
  <cp:lastPrinted>2024-02-01T05:46:28Z</cp:lastPrinted>
  <dcterms:created xsi:type="dcterms:W3CDTF">2024-01-16T05:47:13Z</dcterms:created>
  <dcterms:modified xsi:type="dcterms:W3CDTF">2024-02-12T11:08:16Z</dcterms:modified>
</cp:coreProperties>
</file>