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52" r:id="rId2"/>
    <p:sldId id="344" r:id="rId3"/>
    <p:sldId id="347" r:id="rId4"/>
    <p:sldId id="343" r:id="rId5"/>
    <p:sldId id="351" r:id="rId6"/>
    <p:sldId id="346" r:id="rId7"/>
    <p:sldId id="350" r:id="rId8"/>
    <p:sldId id="345" r:id="rId9"/>
  </p:sldIdLst>
  <p:sldSz cx="9144000" cy="6858000" type="screen4x3"/>
  <p:notesSz cx="6858000" cy="9144000"/>
  <p:defaultTextStyle>
    <a:defPPr>
      <a:defRPr lang="en-US"/>
    </a:defPPr>
    <a:lvl1pPr marL="0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57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696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975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14" algn="l" defTabSz="914278" rtl="0" latinLnBrk="0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ienko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F33"/>
    <a:srgbClr val="996C2B"/>
    <a:srgbClr val="C89140"/>
    <a:srgbClr val="7E002A"/>
    <a:srgbClr val="660033"/>
    <a:srgbClr val="A40000"/>
    <a:srgbClr val="990033"/>
    <a:srgbClr val="990000"/>
    <a:srgbClr val="8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3529" autoAdjust="0"/>
  </p:normalViewPr>
  <p:slideViewPr>
    <p:cSldViewPr snapToGrid="0" snapToObjects="1">
      <p:cViewPr>
        <p:scale>
          <a:sx n="120" d="100"/>
          <a:sy n="120" d="100"/>
        </p:scale>
        <p:origin x="-1374" y="-72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8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B4DE3-88C9-42A4-B969-FCA69D0AEB4D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9F4D-F1C4-40E2-8D7F-11B2DBF46B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7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5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4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8" indent="0">
              <a:buNone/>
              <a:defRPr sz="1700" b="1"/>
            </a:lvl3pPr>
            <a:lvl4pPr marL="1371418" indent="0">
              <a:buNone/>
              <a:defRPr sz="1600" b="1"/>
            </a:lvl4pPr>
            <a:lvl5pPr marL="1828557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5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8" indent="0">
              <a:buNone/>
              <a:defRPr sz="1700" b="1"/>
            </a:lvl3pPr>
            <a:lvl4pPr marL="1371418" indent="0">
              <a:buNone/>
              <a:defRPr sz="1600" b="1"/>
            </a:lvl4pPr>
            <a:lvl5pPr marL="1828557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5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8" indent="0">
              <a:buNone/>
              <a:defRPr sz="1000"/>
            </a:lvl3pPr>
            <a:lvl4pPr marL="1371418" indent="0">
              <a:buNone/>
              <a:defRPr sz="900"/>
            </a:lvl4pPr>
            <a:lvl5pPr marL="1828557" indent="0">
              <a:buNone/>
              <a:defRPr sz="900"/>
            </a:lvl5pPr>
            <a:lvl6pPr marL="2285696" indent="0">
              <a:buNone/>
              <a:defRPr sz="900"/>
            </a:lvl6pPr>
            <a:lvl7pPr marL="2742836" indent="0">
              <a:buNone/>
              <a:defRPr sz="900"/>
            </a:lvl7pPr>
            <a:lvl8pPr marL="3199975" indent="0">
              <a:buNone/>
              <a:defRPr sz="900"/>
            </a:lvl8pPr>
            <a:lvl9pPr marL="365711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900"/>
            </a:lvl2pPr>
            <a:lvl3pPr marL="914278" indent="0">
              <a:buNone/>
              <a:defRPr sz="2400"/>
            </a:lvl3pPr>
            <a:lvl4pPr marL="1371418" indent="0">
              <a:buNone/>
              <a:defRPr sz="2000"/>
            </a:lvl4pPr>
            <a:lvl5pPr marL="1828557" indent="0">
              <a:buNone/>
              <a:defRPr sz="2000"/>
            </a:lvl5pPr>
            <a:lvl6pPr marL="2285696" indent="0">
              <a:buNone/>
              <a:defRPr sz="2000"/>
            </a:lvl6pPr>
            <a:lvl7pPr marL="2742836" indent="0">
              <a:buNone/>
              <a:defRPr sz="2000"/>
            </a:lvl7pPr>
            <a:lvl8pPr marL="3199975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8" indent="0">
              <a:buNone/>
              <a:defRPr sz="1000"/>
            </a:lvl3pPr>
            <a:lvl4pPr marL="1371418" indent="0">
              <a:buNone/>
              <a:defRPr sz="900"/>
            </a:lvl4pPr>
            <a:lvl5pPr marL="1828557" indent="0">
              <a:buNone/>
              <a:defRPr sz="900"/>
            </a:lvl5pPr>
            <a:lvl6pPr marL="2285696" indent="0">
              <a:buNone/>
              <a:defRPr sz="900"/>
            </a:lvl6pPr>
            <a:lvl7pPr marL="2742836" indent="0">
              <a:buNone/>
              <a:defRPr sz="900"/>
            </a:lvl7pPr>
            <a:lvl8pPr marL="3199975" indent="0">
              <a:buNone/>
              <a:defRPr sz="900"/>
            </a:lvl8pPr>
            <a:lvl9pPr marL="365711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6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6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7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3" algn="l" defTabSz="91427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7" indent="-228569" algn="l" defTabSz="9142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69" algn="l" defTabSz="9142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5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5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7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5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5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1302" y="664429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Представляем вам линейку смесей для вторых блюд в эконом сегменте</a:t>
            </a:r>
            <a:r>
              <a:rPr lang="ru-RU" sz="1800" b="1" dirty="0">
                <a:latin typeface="Cambria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:</a:t>
            </a:r>
            <a:endParaRPr lang="ru-RU" sz="1800" dirty="0">
              <a:latin typeface="Cambria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</p:txBody>
      </p:sp>
      <p:pic>
        <p:nvPicPr>
          <p:cNvPr id="3074" name="Picture 2" descr="C:\Users\zamyatina\Documents\Новые продукты\Перчес в двойных пакетах\Лицо и оборот упаковки\Курица в соусе чахохбил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906" y="1417638"/>
            <a:ext cx="342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87731" y="2219182"/>
            <a:ext cx="386541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B37F33"/>
                </a:solidFill>
                <a:latin typeface="Cambria" panose="02040503050406030204" pitchFamily="18" charset="0"/>
              </a:rPr>
              <a:t>ДОСТУПНЫЙ УЖИН:</a:t>
            </a:r>
          </a:p>
          <a:p>
            <a:endParaRPr lang="ru-RU" sz="18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Cambria" panose="02040503050406030204" pitchFamily="18" charset="0"/>
              </a:rPr>
              <a:t>По цене </a:t>
            </a:r>
            <a:r>
              <a:rPr lang="ru-RU" sz="1800" b="1" dirty="0" smtClean="0">
                <a:latin typeface="Cambria" panose="02040503050406030204" pitchFamily="18" charset="0"/>
              </a:rPr>
              <a:t>на полке!</a:t>
            </a:r>
          </a:p>
          <a:p>
            <a:endParaRPr lang="ru-RU" sz="18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Cambria" panose="02040503050406030204" pitchFamily="18" charset="0"/>
              </a:rPr>
              <a:t>По времени – </a:t>
            </a:r>
            <a:r>
              <a:rPr lang="ru-RU" sz="1800" b="1" dirty="0" smtClean="0">
                <a:latin typeface="Cambria" panose="02040503050406030204" pitchFamily="18" charset="0"/>
              </a:rPr>
              <a:t>не более часа!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8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Cambria" panose="02040503050406030204" pitchFamily="18" charset="0"/>
              </a:rPr>
              <a:t>По приготовлению -  </a:t>
            </a:r>
            <a:r>
              <a:rPr lang="ru-RU" sz="1800" b="1" dirty="0" smtClean="0">
                <a:latin typeface="Cambria" panose="02040503050406030204" pitchFamily="18" charset="0"/>
              </a:rPr>
              <a:t>в пакете для запекания!</a:t>
            </a:r>
            <a:endParaRPr lang="ru-RU" sz="1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9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" y="-1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0258" y="1240666"/>
            <a:ext cx="451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Трехшовный</a:t>
            </a:r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Cambria" panose="02040503050406030204" pitchFamily="18" charset="0"/>
                <a:cs typeface="Arial" panose="020B0604020202020204" pitchFamily="34" charset="0"/>
              </a:rPr>
              <a:t>пакет </a:t>
            </a:r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с </a:t>
            </a:r>
            <a:r>
              <a:rPr lang="ru-RU" sz="1800" dirty="0">
                <a:latin typeface="Cambria" panose="02040503050406030204" pitchFamily="18" charset="0"/>
                <a:cs typeface="Arial" panose="020B0604020202020204" pitchFamily="34" charset="0"/>
              </a:rPr>
              <a:t>Н-образным </a:t>
            </a:r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швом </a:t>
            </a:r>
            <a:endParaRPr lang="ru-RU" sz="1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21224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zamyatina\Documents\Новые продукты\Перчес в двойных пакетах\Лицо и оборот упаковки\Ароматная курица с паприкой и розмарином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258" y="2000466"/>
            <a:ext cx="2734102" cy="40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idigo-shop.ru/upload/iblock/9df/9df604f458ab0988eceecad2cccb2b7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623"/>
          <a:stretch/>
        </p:blipFill>
        <p:spPr bwMode="auto">
          <a:xfrm>
            <a:off x="5462454" y="3344369"/>
            <a:ext cx="2577334" cy="27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idigo-shop.ru/upload/iblock/9df/9df604f458ab0988eceecad2cccb2b7c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1304" y="2066142"/>
            <a:ext cx="2339633" cy="13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66583" y="296096"/>
            <a:ext cx="5367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B37F33"/>
                </a:solidFill>
                <a:latin typeface="Cambria" panose="02040503050406030204" pitchFamily="18" charset="0"/>
              </a:rPr>
              <a:t>УПАКОВКА</a:t>
            </a:r>
            <a:endParaRPr lang="ru-RU" sz="3200" dirty="0">
              <a:solidFill>
                <a:srgbClr val="B37F3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9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amyatina\Documents\Новые продукты\Перчес в двойных пакетах\Лицо и оборот упаковки\Ароматная курица с паприкой и розмарином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332" y="1213532"/>
            <a:ext cx="17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myatina\Documents\Новые продукты\Перчес в двойных пакетах\Лицо и оборот упаковки\Курица в соусе чахохбили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332" y="3972708"/>
            <a:ext cx="17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amyatina\Documents\Новые продукты\Перчес в двойных пакетах\Лицо и оборот упаковки\Пряная рыбка в сметане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801" y="1209058"/>
            <a:ext cx="17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amyatina\Documents\Новые продукты\Перчес в двойных пакетах\Лицо и оборот упаковки\Румяный картофель с травами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554" y="3972708"/>
            <a:ext cx="17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zamyatina\Documents\Новые продукты\Перчес в двойных пакетах\Лицо и оборот упаковки\Сочная свинина по-купечески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554" y="1209058"/>
            <a:ext cx="17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zamyatina\Documents\Новые продукты\Перчес в двойных пакетах\Лицо и оборот упаковки\Сочное жаркое с овощами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273" y="1213532"/>
            <a:ext cx="17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zamyatina\Documents\Новые продукты\Перчес в двойных пакетах\Лицо и оборот упаковки\Нежная печень в сметанном соусе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273" y="3972708"/>
            <a:ext cx="17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zamyatina\Documents\Новые продукты\Перчес в двойных пакетах\Лицо и оборот упаковки\Нежное рагу из овощей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801" y="3972708"/>
            <a:ext cx="171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66583" y="296096"/>
            <a:ext cx="5367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B37F33"/>
                </a:solidFill>
                <a:latin typeface="Cambria" panose="02040503050406030204" pitchFamily="18" charset="0"/>
              </a:rPr>
              <a:t>АССОРТИМЕНТ</a:t>
            </a:r>
            <a:endParaRPr lang="ru-RU" sz="3200" dirty="0">
              <a:solidFill>
                <a:srgbClr val="B37F3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8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myatina\Documents\Новые продукты\Перчес в двойных пакетах\Лицо и оборот упаковки\Курица в соусе чахохбил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957" y="1417638"/>
            <a:ext cx="24428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zamyatina\Documents\Новые продукты\Перчес в двойных пакетах\Лицо и оборот упаковки\Нежная печень в сметанном соус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251" y="2644263"/>
            <a:ext cx="24428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51906" y="296096"/>
            <a:ext cx="7433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B37F33"/>
                </a:solidFill>
                <a:latin typeface="Cambria" panose="02040503050406030204" pitchFamily="18" charset="0"/>
              </a:rPr>
              <a:t>УНИКАЛЬНЫЕ ПОЗИЦИИ НА РЫНКЕ!</a:t>
            </a:r>
            <a:endParaRPr lang="ru-RU" sz="3200" dirty="0">
              <a:solidFill>
                <a:srgbClr val="B37F3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7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3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951072"/>
              </p:ext>
            </p:extLst>
          </p:nvPr>
        </p:nvGraphicFramePr>
        <p:xfrm>
          <a:off x="1139721" y="1728794"/>
          <a:ext cx="7327075" cy="502403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68239"/>
                <a:gridCol w="1187533"/>
                <a:gridCol w="1971303"/>
              </a:tblGrid>
              <a:tr h="541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Наименование товара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>
                    <a:solidFill>
                      <a:srgbClr val="C891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Вес,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>
                    <a:solidFill>
                      <a:srgbClr val="C891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Штрих-код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>
                    <a:solidFill>
                      <a:srgbClr val="C89140"/>
                    </a:solidFill>
                  </a:tcPr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Сочное жаркое с овощами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mbria" panose="02040503050406030204" pitchFamily="18" charset="0"/>
                        </a:rPr>
                        <a:t>4660018932647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Нежная печень в сметанном соусе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4660018932654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Ароматная курица с паприкой и розмарином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4660018932661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Румяный картофель с травами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4660018932746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Сочная свинина по-купечески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4660018932685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Пряная рыбка в сметане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4660018932753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Нежное рагу из овощей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4660018932760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Cambria" panose="02040503050406030204" pitchFamily="18" charset="0"/>
                        </a:rPr>
                        <a:t>Курица в соусе Чахохбили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4660018932692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  <a:tr h="49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Нежные тефтели в сметанном соусе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4660018937666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18" marR="7218" marT="7218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1283" y="713131"/>
            <a:ext cx="7327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Единая цена!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Лучшее </a:t>
            </a:r>
            <a:r>
              <a:rPr lang="ru-RU" sz="2000" dirty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предложение для региональных сетей, </a:t>
            </a:r>
            <a:r>
              <a:rPr lang="ru-RU" sz="2000" dirty="0" err="1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дискаунтеров</a:t>
            </a:r>
            <a:r>
              <a:rPr lang="ru-RU" sz="2000" dirty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 и прилавочных </a:t>
            </a:r>
            <a:r>
              <a:rPr lang="ru-RU" sz="2000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магазинов.</a:t>
            </a:r>
            <a:endParaRPr lang="ru-RU" sz="2000" b="1" dirty="0">
              <a:latin typeface="Cambria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79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129" y="5116187"/>
            <a:ext cx="891220" cy="1440000"/>
          </a:xfrm>
        </p:spPr>
      </p:pic>
      <p:sp>
        <p:nvSpPr>
          <p:cNvPr id="8" name="TextBox 7"/>
          <p:cNvSpPr txBox="1"/>
          <p:nvPr/>
        </p:nvSpPr>
        <p:spPr>
          <a:xfrm>
            <a:off x="1141302" y="664429"/>
            <a:ext cx="7302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37F33"/>
                </a:solidFill>
                <a:latin typeface="Cambria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ВЫБИРАЯ «ДОСТУПНЫЙ УЖИН», ПОКУПАТЕЛЬ ПОЛУЧАЕТ:</a:t>
            </a:r>
            <a:endParaRPr lang="ru-RU" sz="2800" dirty="0">
              <a:solidFill>
                <a:srgbClr val="B37F33"/>
              </a:solidFill>
              <a:latin typeface="Cambria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2940" y="2054933"/>
            <a:ext cx="70404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Cambria" panose="02040503050406030204" pitchFamily="18" charset="0"/>
              </a:rPr>
              <a:t>Меню на неделю – </a:t>
            </a:r>
            <a:r>
              <a:rPr lang="ru-RU" dirty="0">
                <a:latin typeface="Cambria" panose="02040503050406030204" pitchFamily="18" charset="0"/>
              </a:rPr>
              <a:t>в линейке собраны рецепты традиционных блюд  - для курицы, рыбы, мяса, печени, овощей и  картофеля.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Cambria" panose="02040503050406030204" pitchFamily="18" charset="0"/>
              </a:rPr>
              <a:t>Полноценный ужин на семью </a:t>
            </a:r>
            <a:r>
              <a:rPr lang="ru-RU" dirty="0" smtClean="0">
                <a:latin typeface="Cambria" panose="02040503050406030204" pitchFamily="18" charset="0"/>
              </a:rPr>
              <a:t>– 4 порции.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Cambria" panose="02040503050406030204" pitchFamily="18" charset="0"/>
              </a:rPr>
              <a:t>Минимум хлопот на приготовление </a:t>
            </a:r>
            <a:r>
              <a:rPr lang="ru-RU" dirty="0" smtClean="0">
                <a:latin typeface="Cambria" panose="02040503050406030204" pitchFamily="18" charset="0"/>
              </a:rPr>
              <a:t>– </a:t>
            </a:r>
          </a:p>
          <a:p>
            <a:pPr marL="273050"/>
            <a:r>
              <a:rPr lang="ru-RU" dirty="0" smtClean="0">
                <a:latin typeface="Cambria" panose="02040503050406030204" pitchFamily="18" charset="0"/>
              </a:rPr>
              <a:t>нарезал / </a:t>
            </a:r>
            <a:r>
              <a:rPr lang="ru-RU" dirty="0">
                <a:latin typeface="Cambria" panose="02040503050406030204" pitchFamily="18" charset="0"/>
              </a:rPr>
              <a:t>смешал с </a:t>
            </a:r>
            <a:r>
              <a:rPr lang="ru-RU" dirty="0" smtClean="0">
                <a:latin typeface="Cambria" panose="02040503050406030204" pitchFamily="18" charset="0"/>
              </a:rPr>
              <a:t>приправой / </a:t>
            </a:r>
          </a:p>
          <a:p>
            <a:pPr marL="273050"/>
            <a:r>
              <a:rPr lang="ru-RU" dirty="0" smtClean="0">
                <a:latin typeface="Cambria" panose="02040503050406030204" pitchFamily="18" charset="0"/>
              </a:rPr>
              <a:t>положил </a:t>
            </a:r>
            <a:r>
              <a:rPr lang="ru-RU" dirty="0">
                <a:latin typeface="Cambria" panose="02040503050406030204" pitchFamily="18" charset="0"/>
              </a:rPr>
              <a:t>в </a:t>
            </a:r>
            <a:r>
              <a:rPr lang="ru-RU" dirty="0" smtClean="0">
                <a:latin typeface="Cambria" panose="02040503050406030204" pitchFamily="18" charset="0"/>
              </a:rPr>
              <a:t>пакет / поставил в духовку.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Cambria" panose="02040503050406030204" pitchFamily="18" charset="0"/>
              </a:rPr>
              <a:t>Два варианта приготовления </a:t>
            </a:r>
            <a:r>
              <a:rPr lang="ru-RU" dirty="0" smtClean="0">
                <a:latin typeface="Cambria" panose="02040503050406030204" pitchFamily="18" charset="0"/>
              </a:rPr>
              <a:t>–  на упаковке даны рецепты для духовки, и для микроволновки.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                         </a:t>
            </a:r>
            <a:r>
              <a:rPr lang="ru-RU" b="1" dirty="0" smtClean="0">
                <a:solidFill>
                  <a:srgbClr val="B37F33"/>
                </a:solidFill>
                <a:latin typeface="Cambria" panose="02040503050406030204" pitchFamily="18" charset="0"/>
              </a:rPr>
              <a:t>Впервые </a:t>
            </a:r>
            <a:r>
              <a:rPr lang="ru-RU" b="1" dirty="0">
                <a:solidFill>
                  <a:srgbClr val="B37F33"/>
                </a:solidFill>
                <a:latin typeface="Cambria" panose="02040503050406030204" pitchFamily="18" charset="0"/>
              </a:rPr>
              <a:t>на рынке!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" name="Picture 2" descr="C:\Users\zamyatina\Downloads\Иконка пакет рагу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4915" y="2908627"/>
            <a:ext cx="2434441" cy="17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394" y="5476187"/>
            <a:ext cx="172690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8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999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600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5108</TotalTime>
  <Words>203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Руслан Бабицын</cp:lastModifiedBy>
  <cp:revision>853</cp:revision>
  <dcterms:modified xsi:type="dcterms:W3CDTF">2022-05-05T11:43:01Z</dcterms:modified>
</cp:coreProperties>
</file>