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7" r:id="rId2"/>
    <p:sldId id="286" r:id="rId3"/>
    <p:sldId id="288" r:id="rId4"/>
    <p:sldId id="289" r:id="rId5"/>
    <p:sldId id="290" r:id="rId6"/>
    <p:sldId id="291" r:id="rId7"/>
    <p:sldId id="292" r:id="rId8"/>
    <p:sldId id="295" r:id="rId9"/>
    <p:sldId id="293" r:id="rId10"/>
    <p:sldId id="294" r:id="rId11"/>
  </p:sldIdLst>
  <p:sldSz cx="10693400" cy="7561263"/>
  <p:notesSz cx="6797675" cy="9926638"/>
  <p:defaultTextStyle>
    <a:defPPr>
      <a:defRPr lang="ru-RU"/>
    </a:defPPr>
    <a:lvl1pPr marL="0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757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514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271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1029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786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543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4301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2058" algn="l" defTabSz="9955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CC33"/>
    <a:srgbClr val="FF6600"/>
    <a:srgbClr val="CC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55" autoAdjust="0"/>
  </p:normalViewPr>
  <p:slideViewPr>
    <p:cSldViewPr>
      <p:cViewPr>
        <p:scale>
          <a:sx n="90" d="100"/>
          <a:sy n="90" d="100"/>
        </p:scale>
        <p:origin x="-522" y="372"/>
      </p:cViewPr>
      <p:guideLst>
        <p:guide orient="horz" pos="238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B4E3-0302-47E0-A391-8511F6057BF7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D4ED6-E6B0-4906-9859-971025BB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5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7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14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71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29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86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43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301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58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5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1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3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7" indent="0">
              <a:buNone/>
              <a:defRPr sz="2200" b="1"/>
            </a:lvl2pPr>
            <a:lvl3pPr marL="995514" indent="0">
              <a:buNone/>
              <a:defRPr sz="2100" b="1"/>
            </a:lvl3pPr>
            <a:lvl4pPr marL="1493271" indent="0">
              <a:buNone/>
              <a:defRPr sz="1700" b="1"/>
            </a:lvl4pPr>
            <a:lvl5pPr marL="1991029" indent="0">
              <a:buNone/>
              <a:defRPr sz="1700" b="1"/>
            </a:lvl5pPr>
            <a:lvl6pPr marL="2488786" indent="0">
              <a:buNone/>
              <a:defRPr sz="1700" b="1"/>
            </a:lvl6pPr>
            <a:lvl7pPr marL="2986543" indent="0">
              <a:buNone/>
              <a:defRPr sz="1700" b="1"/>
            </a:lvl7pPr>
            <a:lvl8pPr marL="3484301" indent="0">
              <a:buNone/>
              <a:defRPr sz="1700" b="1"/>
            </a:lvl8pPr>
            <a:lvl9pPr marL="39820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7" indent="0">
              <a:buNone/>
              <a:defRPr sz="2200" b="1"/>
            </a:lvl2pPr>
            <a:lvl3pPr marL="995514" indent="0">
              <a:buNone/>
              <a:defRPr sz="2100" b="1"/>
            </a:lvl3pPr>
            <a:lvl4pPr marL="1493271" indent="0">
              <a:buNone/>
              <a:defRPr sz="1700" b="1"/>
            </a:lvl4pPr>
            <a:lvl5pPr marL="1991029" indent="0">
              <a:buNone/>
              <a:defRPr sz="1700" b="1"/>
            </a:lvl5pPr>
            <a:lvl6pPr marL="2488786" indent="0">
              <a:buNone/>
              <a:defRPr sz="1700" b="1"/>
            </a:lvl6pPr>
            <a:lvl7pPr marL="2986543" indent="0">
              <a:buNone/>
              <a:defRPr sz="1700" b="1"/>
            </a:lvl7pPr>
            <a:lvl8pPr marL="3484301" indent="0">
              <a:buNone/>
              <a:defRPr sz="1700" b="1"/>
            </a:lvl8pPr>
            <a:lvl9pPr marL="39820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9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3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757" indent="0">
              <a:buNone/>
              <a:defRPr sz="1300"/>
            </a:lvl2pPr>
            <a:lvl3pPr marL="995514" indent="0">
              <a:buNone/>
              <a:defRPr sz="1100"/>
            </a:lvl3pPr>
            <a:lvl4pPr marL="1493271" indent="0">
              <a:buNone/>
              <a:defRPr sz="1000"/>
            </a:lvl4pPr>
            <a:lvl5pPr marL="1991029" indent="0">
              <a:buNone/>
              <a:defRPr sz="1000"/>
            </a:lvl5pPr>
            <a:lvl6pPr marL="2488786" indent="0">
              <a:buNone/>
              <a:defRPr sz="1000"/>
            </a:lvl6pPr>
            <a:lvl7pPr marL="2986543" indent="0">
              <a:buNone/>
              <a:defRPr sz="1000"/>
            </a:lvl7pPr>
            <a:lvl8pPr marL="3484301" indent="0">
              <a:buNone/>
              <a:defRPr sz="1000"/>
            </a:lvl8pPr>
            <a:lvl9pPr marL="398205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5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757" indent="0">
              <a:buNone/>
              <a:defRPr sz="3000"/>
            </a:lvl2pPr>
            <a:lvl3pPr marL="995514" indent="0">
              <a:buNone/>
              <a:defRPr sz="2600"/>
            </a:lvl3pPr>
            <a:lvl4pPr marL="1493271" indent="0">
              <a:buNone/>
              <a:defRPr sz="2200"/>
            </a:lvl4pPr>
            <a:lvl5pPr marL="1991029" indent="0">
              <a:buNone/>
              <a:defRPr sz="2200"/>
            </a:lvl5pPr>
            <a:lvl6pPr marL="2488786" indent="0">
              <a:buNone/>
              <a:defRPr sz="2200"/>
            </a:lvl6pPr>
            <a:lvl7pPr marL="2986543" indent="0">
              <a:buNone/>
              <a:defRPr sz="2200"/>
            </a:lvl7pPr>
            <a:lvl8pPr marL="3484301" indent="0">
              <a:buNone/>
              <a:defRPr sz="2200"/>
            </a:lvl8pPr>
            <a:lvl9pPr marL="398205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757" indent="0">
              <a:buNone/>
              <a:defRPr sz="1300"/>
            </a:lvl2pPr>
            <a:lvl3pPr marL="995514" indent="0">
              <a:buNone/>
              <a:defRPr sz="1100"/>
            </a:lvl3pPr>
            <a:lvl4pPr marL="1493271" indent="0">
              <a:buNone/>
              <a:defRPr sz="1000"/>
            </a:lvl4pPr>
            <a:lvl5pPr marL="1991029" indent="0">
              <a:buNone/>
              <a:defRPr sz="1000"/>
            </a:lvl5pPr>
            <a:lvl6pPr marL="2488786" indent="0">
              <a:buNone/>
              <a:defRPr sz="1000"/>
            </a:lvl6pPr>
            <a:lvl7pPr marL="2986543" indent="0">
              <a:buNone/>
              <a:defRPr sz="1000"/>
            </a:lvl7pPr>
            <a:lvl8pPr marL="3484301" indent="0">
              <a:buNone/>
              <a:defRPr sz="1000"/>
            </a:lvl8pPr>
            <a:lvl9pPr marL="398205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3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51" tIns="49777" rIns="99551" bIns="497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51" tIns="49777" rIns="99551" bIns="497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9551" tIns="49777" rIns="99551" bIns="497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3"/>
            <a:ext cx="3386243" cy="402567"/>
          </a:xfrm>
          <a:prstGeom prst="rect">
            <a:avLst/>
          </a:prstGeom>
        </p:spPr>
        <p:txBody>
          <a:bodyPr vert="horz" lIns="99551" tIns="49777" rIns="99551" bIns="497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99551" tIns="49777" rIns="99551" bIns="497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551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8" indent="-373318" algn="l" defTabSz="99551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6" indent="-311099" algn="l" defTabSz="99551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93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50" indent="-248879" algn="l" defTabSz="9955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08" indent="-248879" algn="l" defTabSz="9955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65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422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79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36" indent="-248879" algn="l" defTabSz="9955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7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14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71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29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86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43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301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58" algn="l" defTabSz="9955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-holding.su/bitrix/tools/disk/uf.php?attachedId=195565&amp;action=show&amp;ncc=1&amp;&amp;width=1024&amp;height=1024&amp;signature=7ada119ccfe63ddb38b0497fd57cde0b3f44cea0cc2be026fe10ab887457aaa7"/>
          <p:cNvSpPr>
            <a:spLocks noChangeAspect="1" noChangeArrowheads="1"/>
          </p:cNvSpPr>
          <p:nvPr/>
        </p:nvSpPr>
        <p:spPr bwMode="auto">
          <a:xfrm>
            <a:off x="181937" y="-159275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78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032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1" y="-1"/>
            <a:ext cx="1069949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" y="0"/>
            <a:ext cx="106894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-holding.su/bitrix/tools/disk/uf.php?attachedId=195565&amp;action=show&amp;ncc=1&amp;&amp;width=1024&amp;height=1024&amp;signature=7ada119ccfe63ddb38b0497fd57cde0b3f44cea0cc2be026fe10ab887457aaa7"/>
          <p:cNvSpPr>
            <a:spLocks noChangeAspect="1" noChangeArrowheads="1"/>
          </p:cNvSpPr>
          <p:nvPr/>
        </p:nvSpPr>
        <p:spPr bwMode="auto">
          <a:xfrm>
            <a:off x="181937" y="-159275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396" cy="75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"/>
            <a:ext cx="10693400" cy="7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-holding.su/bitrix/tools/disk/uf.php?attachedId=195565&amp;action=show&amp;ncc=1&amp;&amp;width=1024&amp;height=1024&amp;signature=7ada119ccfe63ddb38b0497fd57cde0b3f44cea0cc2be026fe10ab887457aaa7"/>
          <p:cNvSpPr>
            <a:spLocks noChangeAspect="1" noChangeArrowheads="1"/>
          </p:cNvSpPr>
          <p:nvPr/>
        </p:nvSpPr>
        <p:spPr bwMode="auto">
          <a:xfrm>
            <a:off x="181937" y="-159275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51" tIns="49777" rIns="99551" bIns="4977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579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Бабицын Руслан</dc:creator>
  <cp:lastModifiedBy>Руслан Бабицын</cp:lastModifiedBy>
  <cp:revision>136</cp:revision>
  <dcterms:created xsi:type="dcterms:W3CDTF">2016-04-01T11:13:17Z</dcterms:created>
  <dcterms:modified xsi:type="dcterms:W3CDTF">2021-08-12T06:51:54Z</dcterms:modified>
</cp:coreProperties>
</file>