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6" r:id="rId2"/>
    <p:sldId id="282" r:id="rId3"/>
    <p:sldId id="283" r:id="rId4"/>
    <p:sldId id="278" r:id="rId5"/>
    <p:sldId id="279" r:id="rId6"/>
    <p:sldId id="280" r:id="rId7"/>
    <p:sldId id="281" r:id="rId8"/>
  </p:sldIdLst>
  <p:sldSz cx="9144000" cy="6858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C5BEC38B-E8DE-432B-B1FA-439FC66CCA8B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075" y="4861155"/>
            <a:ext cx="5683914" cy="4605821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203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34AD32A4-A277-455E-A7A3-7E60C4138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1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rches.ru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i-holding.su/bitrix/tools/disk/uf.php?attachedId=27057&amp;action=show&amp;ncc=1&amp;&amp;width=1024&amp;height=1024&amp;signature=5d49110b1f0038053a59e11bb476cf2fdeafa3fae3a604b7f005a910611724c5"/>
          <p:cNvSpPr>
            <a:spLocks noChangeAspect="1" noChangeArrowheads="1"/>
          </p:cNvSpPr>
          <p:nvPr/>
        </p:nvSpPr>
        <p:spPr bwMode="auto">
          <a:xfrm>
            <a:off x="155577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\\server2003\E\Айдиго_БМЦ\! Маркетинг\! Презентации 2015-2018\Фоны для презентаций\Перчес\презентация_перчес титу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6" r="1174" b="37405"/>
          <a:stretch/>
        </p:blipFill>
        <p:spPr bwMode="auto">
          <a:xfrm>
            <a:off x="2843808" y="16387"/>
            <a:ext cx="6300192" cy="42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424831" y="4355625"/>
            <a:ext cx="4772025" cy="1197796"/>
            <a:chOff x="2162175" y="4326704"/>
            <a:chExt cx="4772025" cy="1197796"/>
          </a:xfrm>
        </p:grpSpPr>
        <p:pic>
          <p:nvPicPr>
            <p:cNvPr id="6" name="Picture 4" descr="C:\Users\istomina\Desktop\ПЧГ и смесь перцев\2 (45).jpg"/>
            <p:cNvPicPr>
              <a:picLocks noChangeAspect="1" noChangeArrowheads="1"/>
            </p:cNvPicPr>
            <p:nvPr/>
          </p:nvPicPr>
          <p:blipFill rotWithShape="1">
            <a:blip r:embed="rId3"/>
            <a:srcRect l="4569" t="6414" r="41831" b="75978"/>
            <a:stretch/>
          </p:blipFill>
          <p:spPr bwMode="auto">
            <a:xfrm>
              <a:off x="2162175" y="4326704"/>
              <a:ext cx="4772025" cy="119779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424831" y="4488812"/>
              <a:ext cx="4248472" cy="83099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БУЛЬОН-ПРИПРАВА</a:t>
              </a: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«ВКУСНАЯ КУРИЦА»</a:t>
              </a:r>
              <a:endParaRPr lang="ru-RU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" name="Picture 2" descr="C:\Users\zamyatina\Downloads\подложка (1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076"/>
          <a:stretch/>
        </p:blipFill>
        <p:spPr bwMode="auto">
          <a:xfrm>
            <a:off x="-55761" y="-1680"/>
            <a:ext cx="727476" cy="68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zamyatina\Downloads\подложка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17" y="1593"/>
            <a:ext cx="9180359" cy="68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7362" y="2852936"/>
            <a:ext cx="43701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Black" pitchFamily="34" charset="0"/>
                <a:cs typeface="Arial" panose="020B0604020202020204" pitchFamily="34" charset="0"/>
              </a:rPr>
              <a:t>БУЛЬОН-ПРИПРАВА «ВКУСНАЯ КУРИЦА»</a:t>
            </a:r>
            <a:endParaRPr lang="ru-RU" sz="1400" b="1" dirty="0">
              <a:latin typeface="Arial Black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Бульон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это основа традиционной русской кухни. У хозяйки особые требования к бульону: он должен быть золотистым, ароматным, наваристым и прозрачным. Букет пряностей в этой приправе подобран таким образом, чтобы соответствовать этим требованиям, подчеркнуть натуральный вкус бульона и усилить его аромат.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Продукт имеет широкую сферу применения. Он позволит улучшить вкус супа, послужит отличной основой для соуса, прекрасно дополнит  блюда из мяса и овощей. Эта приправа пригодится любой хозяйке и позволит повысить качество блюд, приготовленных своими руками. 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71" y="116632"/>
            <a:ext cx="1584176" cy="1410166"/>
          </a:xfrm>
          <a:prstGeom prst="rect">
            <a:avLst/>
          </a:prstGeom>
        </p:spPr>
      </p:pic>
      <p:pic>
        <p:nvPicPr>
          <p:cNvPr id="14" name="Picture 4" descr="C:\Users\istomina\Desktop\ПЧГ и смесь перцев\2 (45).jpg"/>
          <p:cNvPicPr>
            <a:picLocks noChangeAspect="1" noChangeArrowheads="1"/>
          </p:cNvPicPr>
          <p:nvPr/>
        </p:nvPicPr>
        <p:blipFill rotWithShape="1">
          <a:blip r:embed="rId4"/>
          <a:srcRect l="4499" t="6726" r="42319" b="76428"/>
          <a:stretch/>
        </p:blipFill>
        <p:spPr bwMode="auto">
          <a:xfrm>
            <a:off x="4834591" y="1700808"/>
            <a:ext cx="3541604" cy="100375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21217" y="1995849"/>
            <a:ext cx="31683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НОВИНКА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7" y="1708431"/>
            <a:ext cx="3776801" cy="438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07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zamyatina\Downloads\подложка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" y="-1"/>
            <a:ext cx="9180359" cy="68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71" y="116632"/>
            <a:ext cx="1584176" cy="1410166"/>
          </a:xfrm>
          <a:prstGeom prst="rect">
            <a:avLst/>
          </a:prstGeom>
        </p:spPr>
      </p:pic>
      <p:pic>
        <p:nvPicPr>
          <p:cNvPr id="7" name="Picture 4" descr="C:\Users\istomina\Desktop\ПЧГ и смесь перцев\2 (45).jpg"/>
          <p:cNvPicPr>
            <a:picLocks noChangeAspect="1" noChangeArrowheads="1"/>
          </p:cNvPicPr>
          <p:nvPr/>
        </p:nvPicPr>
        <p:blipFill rotWithShape="1">
          <a:blip r:embed="rId4"/>
          <a:srcRect l="4499" t="6726" r="42319" b="76428"/>
          <a:stretch/>
        </p:blipFill>
        <p:spPr bwMode="auto">
          <a:xfrm>
            <a:off x="5105454" y="1705785"/>
            <a:ext cx="3541604" cy="10037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75772" y="1853718"/>
            <a:ext cx="3256668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ДЛЯ ПОТРЕБИТЕЛЯ</a:t>
            </a:r>
            <a:endParaRPr lang="ru-R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75772" y="2851703"/>
            <a:ext cx="3371286" cy="273630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Экономия времени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Простота использования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использовать для многих блюд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Насыщенный вкус и аромат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Содержит натуральный белок</a:t>
            </a:r>
          </a:p>
          <a:p>
            <a:pPr marL="0" indent="0">
              <a:buNone/>
            </a:pPr>
            <a:endParaRPr lang="ru-RU" sz="1800" dirty="0" smtClean="0">
              <a:latin typeface="Arial Black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  <a:cs typeface="Arial" panose="020B0604020202020204" pitchFamily="34" charset="0"/>
              </a:rPr>
              <a:t>ПРИМЕНЕНИЕ:</a:t>
            </a:r>
            <a:endParaRPr lang="ru-RU" sz="2100" dirty="0">
              <a:latin typeface="Arial Black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403910" y="5588007"/>
            <a:ext cx="2703513" cy="676275"/>
            <a:chOff x="1241770" y="4930778"/>
            <a:chExt cx="2703513" cy="676275"/>
          </a:xfrm>
        </p:grpSpPr>
        <p:grpSp>
          <p:nvGrpSpPr>
            <p:cNvPr id="16" name="Group 5"/>
            <p:cNvGrpSpPr>
              <a:grpSpLocks noChangeAspect="1"/>
            </p:cNvGrpSpPr>
            <p:nvPr/>
          </p:nvGrpSpPr>
          <p:grpSpPr bwMode="auto">
            <a:xfrm>
              <a:off x="1241770" y="4930778"/>
              <a:ext cx="2703513" cy="676275"/>
              <a:chOff x="793" y="2826"/>
              <a:chExt cx="1703" cy="426"/>
            </a:xfrm>
          </p:grpSpPr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1320" y="3147"/>
                <a:ext cx="194" cy="50"/>
              </a:xfrm>
              <a:custGeom>
                <a:avLst/>
                <a:gdLst>
                  <a:gd name="T0" fmla="*/ 44 w 490"/>
                  <a:gd name="T1" fmla="*/ 86 h 127"/>
                  <a:gd name="T2" fmla="*/ 43 w 490"/>
                  <a:gd name="T3" fmla="*/ 11 h 127"/>
                  <a:gd name="T4" fmla="*/ 82 w 490"/>
                  <a:gd name="T5" fmla="*/ 32 h 127"/>
                  <a:gd name="T6" fmla="*/ 0 w 490"/>
                  <a:gd name="T7" fmla="*/ 48 h 127"/>
                  <a:gd name="T8" fmla="*/ 82 w 490"/>
                  <a:gd name="T9" fmla="*/ 61 h 127"/>
                  <a:gd name="T10" fmla="*/ 96 w 490"/>
                  <a:gd name="T11" fmla="*/ 49 h 127"/>
                  <a:gd name="T12" fmla="*/ 184 w 490"/>
                  <a:gd name="T13" fmla="*/ 49 h 127"/>
                  <a:gd name="T14" fmla="*/ 96 w 490"/>
                  <a:gd name="T15" fmla="*/ 49 h 127"/>
                  <a:gd name="T16" fmla="*/ 140 w 490"/>
                  <a:gd name="T17" fmla="*/ 11 h 127"/>
                  <a:gd name="T18" fmla="*/ 140 w 490"/>
                  <a:gd name="T19" fmla="*/ 86 h 127"/>
                  <a:gd name="T20" fmla="*/ 208 w 490"/>
                  <a:gd name="T21" fmla="*/ 126 h 127"/>
                  <a:gd name="T22" fmla="*/ 244 w 490"/>
                  <a:gd name="T23" fmla="*/ 104 h 127"/>
                  <a:gd name="T24" fmla="*/ 264 w 490"/>
                  <a:gd name="T25" fmla="*/ 4 h 127"/>
                  <a:gd name="T26" fmla="*/ 212 w 490"/>
                  <a:gd name="T27" fmla="*/ 4 h 127"/>
                  <a:gd name="T28" fmla="*/ 232 w 490"/>
                  <a:gd name="T29" fmla="*/ 93 h 127"/>
                  <a:gd name="T30" fmla="*/ 216 w 490"/>
                  <a:gd name="T31" fmla="*/ 115 h 127"/>
                  <a:gd name="T32" fmla="*/ 208 w 490"/>
                  <a:gd name="T33" fmla="*/ 126 h 127"/>
                  <a:gd name="T34" fmla="*/ 331 w 490"/>
                  <a:gd name="T35" fmla="*/ 86 h 127"/>
                  <a:gd name="T36" fmla="*/ 330 w 490"/>
                  <a:gd name="T37" fmla="*/ 11 h 127"/>
                  <a:gd name="T38" fmla="*/ 369 w 490"/>
                  <a:gd name="T39" fmla="*/ 32 h 127"/>
                  <a:gd name="T40" fmla="*/ 287 w 490"/>
                  <a:gd name="T41" fmla="*/ 48 h 127"/>
                  <a:gd name="T42" fmla="*/ 370 w 490"/>
                  <a:gd name="T43" fmla="*/ 61 h 127"/>
                  <a:gd name="T44" fmla="*/ 389 w 490"/>
                  <a:gd name="T45" fmla="*/ 4 h 127"/>
                  <a:gd name="T46" fmla="*/ 433 w 490"/>
                  <a:gd name="T47" fmla="*/ 93 h 127"/>
                  <a:gd name="T48" fmla="*/ 427 w 490"/>
                  <a:gd name="T49" fmla="*/ 39 h 127"/>
                  <a:gd name="T50" fmla="*/ 405 w 490"/>
                  <a:gd name="T51" fmla="*/ 4 h 127"/>
                  <a:gd name="T52" fmla="*/ 405 w 490"/>
                  <a:gd name="T53" fmla="*/ 50 h 127"/>
                  <a:gd name="T54" fmla="*/ 447 w 490"/>
                  <a:gd name="T55" fmla="*/ 65 h 127"/>
                  <a:gd name="T56" fmla="*/ 405 w 490"/>
                  <a:gd name="T57" fmla="*/ 82 h 127"/>
                  <a:gd name="T58" fmla="*/ 474 w 490"/>
                  <a:gd name="T59" fmla="*/ 4 h 127"/>
                  <a:gd name="T60" fmla="*/ 490 w 490"/>
                  <a:gd name="T61" fmla="*/ 93 h 127"/>
                  <a:gd name="T62" fmla="*/ 474 w 490"/>
                  <a:gd name="T63" fmla="*/ 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0" h="127">
                    <a:moveTo>
                      <a:pt x="67" y="61"/>
                    </a:moveTo>
                    <a:cubicBezTo>
                      <a:pt x="67" y="71"/>
                      <a:pt x="61" y="86"/>
                      <a:pt x="44" y="86"/>
                    </a:cubicBezTo>
                    <a:cubicBezTo>
                      <a:pt x="24" y="86"/>
                      <a:pt x="16" y="68"/>
                      <a:pt x="16" y="48"/>
                    </a:cubicBezTo>
                    <a:cubicBezTo>
                      <a:pt x="16" y="28"/>
                      <a:pt x="23" y="11"/>
                      <a:pt x="43" y="11"/>
                    </a:cubicBezTo>
                    <a:cubicBezTo>
                      <a:pt x="48" y="11"/>
                      <a:pt x="63" y="12"/>
                      <a:pt x="67" y="32"/>
                    </a:cubicBezTo>
                    <a:lnTo>
                      <a:pt x="82" y="32"/>
                    </a:lnTo>
                    <a:cubicBezTo>
                      <a:pt x="80" y="15"/>
                      <a:pt x="67" y="0"/>
                      <a:pt x="42" y="0"/>
                    </a:cubicBezTo>
                    <a:cubicBezTo>
                      <a:pt x="7" y="0"/>
                      <a:pt x="0" y="27"/>
                      <a:pt x="0" y="48"/>
                    </a:cubicBezTo>
                    <a:cubicBezTo>
                      <a:pt x="0" y="96"/>
                      <a:pt x="34" y="97"/>
                      <a:pt x="43" y="97"/>
                    </a:cubicBezTo>
                    <a:cubicBezTo>
                      <a:pt x="75" y="97"/>
                      <a:pt x="81" y="72"/>
                      <a:pt x="82" y="61"/>
                    </a:cubicBezTo>
                    <a:lnTo>
                      <a:pt x="67" y="61"/>
                    </a:lnTo>
                    <a:close/>
                    <a:moveTo>
                      <a:pt x="96" y="49"/>
                    </a:moveTo>
                    <a:cubicBezTo>
                      <a:pt x="96" y="72"/>
                      <a:pt x="108" y="97"/>
                      <a:pt x="140" y="97"/>
                    </a:cubicBezTo>
                    <a:cubicBezTo>
                      <a:pt x="173" y="97"/>
                      <a:pt x="184" y="72"/>
                      <a:pt x="184" y="49"/>
                    </a:cubicBezTo>
                    <a:cubicBezTo>
                      <a:pt x="184" y="25"/>
                      <a:pt x="173" y="0"/>
                      <a:pt x="140" y="0"/>
                    </a:cubicBezTo>
                    <a:cubicBezTo>
                      <a:pt x="108" y="0"/>
                      <a:pt x="96" y="25"/>
                      <a:pt x="96" y="49"/>
                    </a:cubicBezTo>
                    <a:close/>
                    <a:moveTo>
                      <a:pt x="113" y="48"/>
                    </a:moveTo>
                    <a:cubicBezTo>
                      <a:pt x="113" y="12"/>
                      <a:pt x="133" y="11"/>
                      <a:pt x="140" y="11"/>
                    </a:cubicBezTo>
                    <a:cubicBezTo>
                      <a:pt x="147" y="11"/>
                      <a:pt x="168" y="12"/>
                      <a:pt x="168" y="48"/>
                    </a:cubicBezTo>
                    <a:cubicBezTo>
                      <a:pt x="168" y="84"/>
                      <a:pt x="147" y="86"/>
                      <a:pt x="140" y="86"/>
                    </a:cubicBezTo>
                    <a:cubicBezTo>
                      <a:pt x="133" y="86"/>
                      <a:pt x="113" y="84"/>
                      <a:pt x="113" y="48"/>
                    </a:cubicBezTo>
                    <a:close/>
                    <a:moveTo>
                      <a:pt x="208" y="126"/>
                    </a:moveTo>
                    <a:cubicBezTo>
                      <a:pt x="211" y="127"/>
                      <a:pt x="216" y="127"/>
                      <a:pt x="221" y="127"/>
                    </a:cubicBezTo>
                    <a:cubicBezTo>
                      <a:pt x="238" y="127"/>
                      <a:pt x="241" y="112"/>
                      <a:pt x="244" y="104"/>
                    </a:cubicBezTo>
                    <a:lnTo>
                      <a:pt x="280" y="4"/>
                    </a:lnTo>
                    <a:lnTo>
                      <a:pt x="264" y="4"/>
                    </a:lnTo>
                    <a:lnTo>
                      <a:pt x="240" y="76"/>
                    </a:lnTo>
                    <a:lnTo>
                      <a:pt x="212" y="4"/>
                    </a:lnTo>
                    <a:lnTo>
                      <a:pt x="193" y="4"/>
                    </a:lnTo>
                    <a:lnTo>
                      <a:pt x="232" y="93"/>
                    </a:lnTo>
                    <a:lnTo>
                      <a:pt x="230" y="100"/>
                    </a:lnTo>
                    <a:cubicBezTo>
                      <a:pt x="227" y="108"/>
                      <a:pt x="225" y="115"/>
                      <a:pt x="216" y="115"/>
                    </a:cubicBezTo>
                    <a:cubicBezTo>
                      <a:pt x="214" y="115"/>
                      <a:pt x="213" y="115"/>
                      <a:pt x="208" y="114"/>
                    </a:cubicBezTo>
                    <a:lnTo>
                      <a:pt x="208" y="126"/>
                    </a:lnTo>
                    <a:close/>
                    <a:moveTo>
                      <a:pt x="355" y="61"/>
                    </a:moveTo>
                    <a:cubicBezTo>
                      <a:pt x="355" y="71"/>
                      <a:pt x="349" y="86"/>
                      <a:pt x="331" y="86"/>
                    </a:cubicBezTo>
                    <a:cubicBezTo>
                      <a:pt x="312" y="86"/>
                      <a:pt x="304" y="68"/>
                      <a:pt x="304" y="48"/>
                    </a:cubicBezTo>
                    <a:cubicBezTo>
                      <a:pt x="304" y="28"/>
                      <a:pt x="311" y="11"/>
                      <a:pt x="330" y="11"/>
                    </a:cubicBezTo>
                    <a:cubicBezTo>
                      <a:pt x="336" y="11"/>
                      <a:pt x="351" y="12"/>
                      <a:pt x="355" y="32"/>
                    </a:cubicBezTo>
                    <a:lnTo>
                      <a:pt x="369" y="32"/>
                    </a:lnTo>
                    <a:cubicBezTo>
                      <a:pt x="367" y="15"/>
                      <a:pt x="355" y="0"/>
                      <a:pt x="330" y="0"/>
                    </a:cubicBezTo>
                    <a:cubicBezTo>
                      <a:pt x="295" y="0"/>
                      <a:pt x="287" y="27"/>
                      <a:pt x="287" y="48"/>
                    </a:cubicBezTo>
                    <a:cubicBezTo>
                      <a:pt x="287" y="96"/>
                      <a:pt x="322" y="97"/>
                      <a:pt x="331" y="97"/>
                    </a:cubicBezTo>
                    <a:cubicBezTo>
                      <a:pt x="363" y="97"/>
                      <a:pt x="369" y="72"/>
                      <a:pt x="370" y="61"/>
                    </a:cubicBezTo>
                    <a:lnTo>
                      <a:pt x="355" y="61"/>
                    </a:lnTo>
                    <a:close/>
                    <a:moveTo>
                      <a:pt x="389" y="4"/>
                    </a:moveTo>
                    <a:lnTo>
                      <a:pt x="389" y="93"/>
                    </a:lnTo>
                    <a:lnTo>
                      <a:pt x="433" y="93"/>
                    </a:lnTo>
                    <a:cubicBezTo>
                      <a:pt x="457" y="93"/>
                      <a:pt x="463" y="80"/>
                      <a:pt x="463" y="67"/>
                    </a:cubicBezTo>
                    <a:cubicBezTo>
                      <a:pt x="463" y="40"/>
                      <a:pt x="440" y="39"/>
                      <a:pt x="427" y="39"/>
                    </a:cubicBezTo>
                    <a:lnTo>
                      <a:pt x="405" y="39"/>
                    </a:lnTo>
                    <a:lnTo>
                      <a:pt x="405" y="4"/>
                    </a:lnTo>
                    <a:lnTo>
                      <a:pt x="389" y="4"/>
                    </a:lnTo>
                    <a:close/>
                    <a:moveTo>
                      <a:pt x="405" y="50"/>
                    </a:moveTo>
                    <a:lnTo>
                      <a:pt x="424" y="50"/>
                    </a:lnTo>
                    <a:cubicBezTo>
                      <a:pt x="433" y="50"/>
                      <a:pt x="447" y="50"/>
                      <a:pt x="447" y="65"/>
                    </a:cubicBezTo>
                    <a:cubicBezTo>
                      <a:pt x="447" y="81"/>
                      <a:pt x="434" y="82"/>
                      <a:pt x="426" y="82"/>
                    </a:cubicBezTo>
                    <a:lnTo>
                      <a:pt x="405" y="82"/>
                    </a:lnTo>
                    <a:lnTo>
                      <a:pt x="405" y="50"/>
                    </a:lnTo>
                    <a:close/>
                    <a:moveTo>
                      <a:pt x="474" y="4"/>
                    </a:moveTo>
                    <a:lnTo>
                      <a:pt x="474" y="93"/>
                    </a:lnTo>
                    <a:lnTo>
                      <a:pt x="490" y="93"/>
                    </a:lnTo>
                    <a:lnTo>
                      <a:pt x="490" y="4"/>
                    </a:lnTo>
                    <a:lnTo>
                      <a:pt x="474" y="4"/>
                    </a:lnTo>
                    <a:close/>
                  </a:path>
                </a:pathLst>
              </a:custGeom>
              <a:solidFill>
                <a:srgbClr val="872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1275" y="3005"/>
                <a:ext cx="262" cy="101"/>
              </a:xfrm>
              <a:custGeom>
                <a:avLst/>
                <a:gdLst>
                  <a:gd name="T0" fmla="*/ 30 w 662"/>
                  <a:gd name="T1" fmla="*/ 94 h 255"/>
                  <a:gd name="T2" fmla="*/ 197 w 662"/>
                  <a:gd name="T3" fmla="*/ 217 h 255"/>
                  <a:gd name="T4" fmla="*/ 200 w 662"/>
                  <a:gd name="T5" fmla="*/ 225 h 255"/>
                  <a:gd name="T6" fmla="*/ 188 w 662"/>
                  <a:gd name="T7" fmla="*/ 244 h 255"/>
                  <a:gd name="T8" fmla="*/ 194 w 662"/>
                  <a:gd name="T9" fmla="*/ 255 h 255"/>
                  <a:gd name="T10" fmla="*/ 468 w 662"/>
                  <a:gd name="T11" fmla="*/ 255 h 255"/>
                  <a:gd name="T12" fmla="*/ 474 w 662"/>
                  <a:gd name="T13" fmla="*/ 244 h 255"/>
                  <a:gd name="T14" fmla="*/ 461 w 662"/>
                  <a:gd name="T15" fmla="*/ 225 h 255"/>
                  <a:gd name="T16" fmla="*/ 464 w 662"/>
                  <a:gd name="T17" fmla="*/ 217 h 255"/>
                  <a:gd name="T18" fmla="*/ 632 w 662"/>
                  <a:gd name="T19" fmla="*/ 94 h 255"/>
                  <a:gd name="T20" fmla="*/ 661 w 662"/>
                  <a:gd name="T21" fmla="*/ 13 h 255"/>
                  <a:gd name="T22" fmla="*/ 648 w 662"/>
                  <a:gd name="T23" fmla="*/ 0 h 255"/>
                  <a:gd name="T24" fmla="*/ 574 w 662"/>
                  <a:gd name="T25" fmla="*/ 0 h 255"/>
                  <a:gd name="T26" fmla="*/ 436 w 662"/>
                  <a:gd name="T27" fmla="*/ 0 h 255"/>
                  <a:gd name="T28" fmla="*/ 390 w 662"/>
                  <a:gd name="T29" fmla="*/ 0 h 255"/>
                  <a:gd name="T30" fmla="*/ 329 w 662"/>
                  <a:gd name="T31" fmla="*/ 0 h 255"/>
                  <a:gd name="T32" fmla="*/ 312 w 662"/>
                  <a:gd name="T33" fmla="*/ 0 h 255"/>
                  <a:gd name="T34" fmla="*/ 248 w 662"/>
                  <a:gd name="T35" fmla="*/ 0 h 255"/>
                  <a:gd name="T36" fmla="*/ 173 w 662"/>
                  <a:gd name="T37" fmla="*/ 0 h 255"/>
                  <a:gd name="T38" fmla="*/ 63 w 662"/>
                  <a:gd name="T39" fmla="*/ 0 h 255"/>
                  <a:gd name="T40" fmla="*/ 14 w 662"/>
                  <a:gd name="T41" fmla="*/ 0 h 255"/>
                  <a:gd name="T42" fmla="*/ 1 w 662"/>
                  <a:gd name="T43" fmla="*/ 13 h 255"/>
                  <a:gd name="T44" fmla="*/ 30 w 662"/>
                  <a:gd name="T45" fmla="*/ 9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2" h="255">
                    <a:moveTo>
                      <a:pt x="30" y="94"/>
                    </a:moveTo>
                    <a:cubicBezTo>
                      <a:pt x="56" y="137"/>
                      <a:pt x="105" y="186"/>
                      <a:pt x="197" y="217"/>
                    </a:cubicBezTo>
                    <a:cubicBezTo>
                      <a:pt x="201" y="218"/>
                      <a:pt x="202" y="222"/>
                      <a:pt x="200" y="225"/>
                    </a:cubicBezTo>
                    <a:lnTo>
                      <a:pt x="188" y="244"/>
                    </a:lnTo>
                    <a:cubicBezTo>
                      <a:pt x="185" y="249"/>
                      <a:pt x="188" y="255"/>
                      <a:pt x="194" y="255"/>
                    </a:cubicBezTo>
                    <a:lnTo>
                      <a:pt x="468" y="255"/>
                    </a:lnTo>
                    <a:cubicBezTo>
                      <a:pt x="473" y="255"/>
                      <a:pt x="477" y="249"/>
                      <a:pt x="474" y="244"/>
                    </a:cubicBezTo>
                    <a:lnTo>
                      <a:pt x="461" y="225"/>
                    </a:lnTo>
                    <a:cubicBezTo>
                      <a:pt x="459" y="222"/>
                      <a:pt x="461" y="218"/>
                      <a:pt x="464" y="217"/>
                    </a:cubicBezTo>
                    <a:cubicBezTo>
                      <a:pt x="557" y="186"/>
                      <a:pt x="606" y="137"/>
                      <a:pt x="632" y="94"/>
                    </a:cubicBezTo>
                    <a:cubicBezTo>
                      <a:pt x="652" y="60"/>
                      <a:pt x="659" y="30"/>
                      <a:pt x="661" y="13"/>
                    </a:cubicBezTo>
                    <a:cubicBezTo>
                      <a:pt x="662" y="6"/>
                      <a:pt x="655" y="0"/>
                      <a:pt x="648" y="0"/>
                    </a:cubicBezTo>
                    <a:lnTo>
                      <a:pt x="574" y="0"/>
                    </a:lnTo>
                    <a:lnTo>
                      <a:pt x="436" y="0"/>
                    </a:lnTo>
                    <a:lnTo>
                      <a:pt x="390" y="0"/>
                    </a:lnTo>
                    <a:lnTo>
                      <a:pt x="329" y="0"/>
                    </a:lnTo>
                    <a:lnTo>
                      <a:pt x="312" y="0"/>
                    </a:lnTo>
                    <a:lnTo>
                      <a:pt x="248" y="0"/>
                    </a:lnTo>
                    <a:lnTo>
                      <a:pt x="173" y="0"/>
                    </a:lnTo>
                    <a:lnTo>
                      <a:pt x="63" y="0"/>
                    </a:lnTo>
                    <a:lnTo>
                      <a:pt x="14" y="0"/>
                    </a:lnTo>
                    <a:cubicBezTo>
                      <a:pt x="6" y="0"/>
                      <a:pt x="0" y="6"/>
                      <a:pt x="1" y="13"/>
                    </a:cubicBezTo>
                    <a:cubicBezTo>
                      <a:pt x="3" y="30"/>
                      <a:pt x="10" y="60"/>
                      <a:pt x="30" y="94"/>
                    </a:cubicBezTo>
                    <a:close/>
                  </a:path>
                </a:pathLst>
              </a:custGeom>
              <a:solidFill>
                <a:srgbClr val="872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1495" y="2977"/>
                <a:ext cx="97" cy="94"/>
              </a:xfrm>
              <a:custGeom>
                <a:avLst/>
                <a:gdLst>
                  <a:gd name="T0" fmla="*/ 212 w 246"/>
                  <a:gd name="T1" fmla="*/ 17 h 239"/>
                  <a:gd name="T2" fmla="*/ 115 w 246"/>
                  <a:gd name="T3" fmla="*/ 18 h 239"/>
                  <a:gd name="T4" fmla="*/ 0 w 246"/>
                  <a:gd name="T5" fmla="*/ 76 h 239"/>
                  <a:gd name="T6" fmla="*/ 73 w 246"/>
                  <a:gd name="T7" fmla="*/ 100 h 239"/>
                  <a:gd name="T8" fmla="*/ 155 w 246"/>
                  <a:gd name="T9" fmla="*/ 73 h 239"/>
                  <a:gd name="T10" fmla="*/ 150 w 246"/>
                  <a:gd name="T11" fmla="*/ 124 h 239"/>
                  <a:gd name="T12" fmla="*/ 34 w 246"/>
                  <a:gd name="T13" fmla="*/ 176 h 239"/>
                  <a:gd name="T14" fmla="*/ 2 w 246"/>
                  <a:gd name="T15" fmla="*/ 239 h 239"/>
                  <a:gd name="T16" fmla="*/ 201 w 246"/>
                  <a:gd name="T17" fmla="*/ 143 h 239"/>
                  <a:gd name="T18" fmla="*/ 212 w 246"/>
                  <a:gd name="T19" fmla="*/ 17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6" h="239">
                    <a:moveTo>
                      <a:pt x="212" y="17"/>
                    </a:moveTo>
                    <a:cubicBezTo>
                      <a:pt x="193" y="4"/>
                      <a:pt x="160" y="0"/>
                      <a:pt x="115" y="18"/>
                    </a:cubicBezTo>
                    <a:lnTo>
                      <a:pt x="0" y="76"/>
                    </a:lnTo>
                    <a:lnTo>
                      <a:pt x="73" y="100"/>
                    </a:lnTo>
                    <a:cubicBezTo>
                      <a:pt x="109" y="72"/>
                      <a:pt x="139" y="62"/>
                      <a:pt x="155" y="73"/>
                    </a:cubicBezTo>
                    <a:cubicBezTo>
                      <a:pt x="167" y="81"/>
                      <a:pt x="169" y="101"/>
                      <a:pt x="150" y="124"/>
                    </a:cubicBezTo>
                    <a:cubicBezTo>
                      <a:pt x="119" y="162"/>
                      <a:pt x="62" y="173"/>
                      <a:pt x="34" y="176"/>
                    </a:cubicBezTo>
                    <a:lnTo>
                      <a:pt x="2" y="239"/>
                    </a:lnTo>
                    <a:cubicBezTo>
                      <a:pt x="41" y="236"/>
                      <a:pt x="137" y="220"/>
                      <a:pt x="201" y="143"/>
                    </a:cubicBezTo>
                    <a:cubicBezTo>
                      <a:pt x="241" y="94"/>
                      <a:pt x="246" y="41"/>
                      <a:pt x="212" y="17"/>
                    </a:cubicBezTo>
                    <a:close/>
                  </a:path>
                </a:pathLst>
              </a:custGeom>
              <a:solidFill>
                <a:srgbClr val="872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1448" y="2887"/>
                <a:ext cx="116" cy="101"/>
              </a:xfrm>
              <a:custGeom>
                <a:avLst/>
                <a:gdLst>
                  <a:gd name="T0" fmla="*/ 277 w 293"/>
                  <a:gd name="T1" fmla="*/ 16 h 254"/>
                  <a:gd name="T2" fmla="*/ 267 w 293"/>
                  <a:gd name="T3" fmla="*/ 9 h 254"/>
                  <a:gd name="T4" fmla="*/ 226 w 293"/>
                  <a:gd name="T5" fmla="*/ 9 h 254"/>
                  <a:gd name="T6" fmla="*/ 0 w 293"/>
                  <a:gd name="T7" fmla="*/ 254 h 254"/>
                  <a:gd name="T8" fmla="*/ 63 w 293"/>
                  <a:gd name="T9" fmla="*/ 254 h 254"/>
                  <a:gd name="T10" fmla="*/ 276 w 293"/>
                  <a:gd name="T11" fmla="*/ 77 h 254"/>
                  <a:gd name="T12" fmla="*/ 293 w 293"/>
                  <a:gd name="T13" fmla="*/ 47 h 254"/>
                  <a:gd name="T14" fmla="*/ 277 w 293"/>
                  <a:gd name="T15" fmla="*/ 16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3" h="254">
                    <a:moveTo>
                      <a:pt x="277" y="16"/>
                    </a:moveTo>
                    <a:lnTo>
                      <a:pt x="267" y="9"/>
                    </a:lnTo>
                    <a:cubicBezTo>
                      <a:pt x="254" y="0"/>
                      <a:pt x="238" y="0"/>
                      <a:pt x="226" y="9"/>
                    </a:cubicBezTo>
                    <a:cubicBezTo>
                      <a:pt x="130" y="74"/>
                      <a:pt x="41" y="179"/>
                      <a:pt x="0" y="254"/>
                    </a:cubicBezTo>
                    <a:lnTo>
                      <a:pt x="63" y="254"/>
                    </a:lnTo>
                    <a:cubicBezTo>
                      <a:pt x="86" y="220"/>
                      <a:pt x="188" y="132"/>
                      <a:pt x="276" y="77"/>
                    </a:cubicBezTo>
                    <a:cubicBezTo>
                      <a:pt x="286" y="71"/>
                      <a:pt x="293" y="59"/>
                      <a:pt x="293" y="47"/>
                    </a:cubicBezTo>
                    <a:cubicBezTo>
                      <a:pt x="293" y="35"/>
                      <a:pt x="288" y="23"/>
                      <a:pt x="277" y="16"/>
                    </a:cubicBezTo>
                    <a:close/>
                  </a:path>
                </a:pathLst>
              </a:custGeom>
              <a:solidFill>
                <a:srgbClr val="872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2393" y="2914"/>
                <a:ext cx="29" cy="144"/>
              </a:xfrm>
              <a:custGeom>
                <a:avLst/>
                <a:gdLst>
                  <a:gd name="T0" fmla="*/ 0 w 75"/>
                  <a:gd name="T1" fmla="*/ 99 h 365"/>
                  <a:gd name="T2" fmla="*/ 0 w 75"/>
                  <a:gd name="T3" fmla="*/ 259 h 365"/>
                  <a:gd name="T4" fmla="*/ 24 w 75"/>
                  <a:gd name="T5" fmla="*/ 273 h 365"/>
                  <a:gd name="T6" fmla="*/ 51 w 75"/>
                  <a:gd name="T7" fmla="*/ 308 h 365"/>
                  <a:gd name="T8" fmla="*/ 65 w 75"/>
                  <a:gd name="T9" fmla="*/ 359 h 365"/>
                  <a:gd name="T10" fmla="*/ 75 w 75"/>
                  <a:gd name="T11" fmla="*/ 365 h 365"/>
                  <a:gd name="T12" fmla="*/ 75 w 75"/>
                  <a:gd name="T13" fmla="*/ 0 h 365"/>
                  <a:gd name="T14" fmla="*/ 28 w 75"/>
                  <a:gd name="T15" fmla="*/ 18 h 365"/>
                  <a:gd name="T16" fmla="*/ 18 w 75"/>
                  <a:gd name="T17" fmla="*/ 73 h 365"/>
                  <a:gd name="T18" fmla="*/ 0 w 75"/>
                  <a:gd name="T19" fmla="*/ 99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365">
                    <a:moveTo>
                      <a:pt x="0" y="99"/>
                    </a:moveTo>
                    <a:lnTo>
                      <a:pt x="0" y="259"/>
                    </a:lnTo>
                    <a:lnTo>
                      <a:pt x="24" y="273"/>
                    </a:lnTo>
                    <a:cubicBezTo>
                      <a:pt x="37" y="281"/>
                      <a:pt x="47" y="294"/>
                      <a:pt x="51" y="308"/>
                    </a:cubicBezTo>
                    <a:lnTo>
                      <a:pt x="65" y="359"/>
                    </a:lnTo>
                    <a:lnTo>
                      <a:pt x="75" y="365"/>
                    </a:lnTo>
                    <a:lnTo>
                      <a:pt x="75" y="0"/>
                    </a:lnTo>
                    <a:lnTo>
                      <a:pt x="28" y="18"/>
                    </a:lnTo>
                    <a:cubicBezTo>
                      <a:pt x="33" y="36"/>
                      <a:pt x="30" y="56"/>
                      <a:pt x="18" y="73"/>
                    </a:cubicBezTo>
                    <a:cubicBezTo>
                      <a:pt x="12" y="82"/>
                      <a:pt x="6" y="91"/>
                      <a:pt x="0" y="99"/>
                    </a:cubicBezTo>
                    <a:close/>
                  </a:path>
                </a:pathLst>
              </a:custGeom>
              <a:solidFill>
                <a:srgbClr val="872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2187" y="2874"/>
                <a:ext cx="233" cy="270"/>
              </a:xfrm>
              <a:custGeom>
                <a:avLst/>
                <a:gdLst>
                  <a:gd name="T0" fmla="*/ 96 w 589"/>
                  <a:gd name="T1" fmla="*/ 682 h 682"/>
                  <a:gd name="T2" fmla="*/ 499 w 589"/>
                  <a:gd name="T3" fmla="*/ 682 h 682"/>
                  <a:gd name="T4" fmla="*/ 589 w 589"/>
                  <a:gd name="T5" fmla="*/ 622 h 682"/>
                  <a:gd name="T6" fmla="*/ 568 w 589"/>
                  <a:gd name="T7" fmla="*/ 609 h 682"/>
                  <a:gd name="T8" fmla="*/ 550 w 589"/>
                  <a:gd name="T9" fmla="*/ 586 h 682"/>
                  <a:gd name="T10" fmla="*/ 520 w 589"/>
                  <a:gd name="T11" fmla="*/ 568 h 682"/>
                  <a:gd name="T12" fmla="*/ 520 w 589"/>
                  <a:gd name="T13" fmla="*/ 587 h 682"/>
                  <a:gd name="T14" fmla="*/ 499 w 589"/>
                  <a:gd name="T15" fmla="*/ 607 h 682"/>
                  <a:gd name="T16" fmla="*/ 96 w 589"/>
                  <a:gd name="T17" fmla="*/ 607 h 682"/>
                  <a:gd name="T18" fmla="*/ 75 w 589"/>
                  <a:gd name="T19" fmla="*/ 587 h 682"/>
                  <a:gd name="T20" fmla="*/ 75 w 589"/>
                  <a:gd name="T21" fmla="*/ 96 h 682"/>
                  <a:gd name="T22" fmla="*/ 96 w 589"/>
                  <a:gd name="T23" fmla="*/ 76 h 682"/>
                  <a:gd name="T24" fmla="*/ 269 w 589"/>
                  <a:gd name="T25" fmla="*/ 76 h 682"/>
                  <a:gd name="T26" fmla="*/ 270 w 589"/>
                  <a:gd name="T27" fmla="*/ 75 h 682"/>
                  <a:gd name="T28" fmla="*/ 269 w 589"/>
                  <a:gd name="T29" fmla="*/ 74 h 682"/>
                  <a:gd name="T30" fmla="*/ 296 w 589"/>
                  <a:gd name="T31" fmla="*/ 50 h 682"/>
                  <a:gd name="T32" fmla="*/ 319 w 589"/>
                  <a:gd name="T33" fmla="*/ 29 h 682"/>
                  <a:gd name="T34" fmla="*/ 320 w 589"/>
                  <a:gd name="T35" fmla="*/ 29 h 682"/>
                  <a:gd name="T36" fmla="*/ 355 w 589"/>
                  <a:gd name="T37" fmla="*/ 0 h 682"/>
                  <a:gd name="T38" fmla="*/ 355 w 589"/>
                  <a:gd name="T39" fmla="*/ 0 h 682"/>
                  <a:gd name="T40" fmla="*/ 96 w 589"/>
                  <a:gd name="T41" fmla="*/ 0 h 682"/>
                  <a:gd name="T42" fmla="*/ 0 w 589"/>
                  <a:gd name="T43" fmla="*/ 96 h 682"/>
                  <a:gd name="T44" fmla="*/ 0 w 589"/>
                  <a:gd name="T45" fmla="*/ 587 h 682"/>
                  <a:gd name="T46" fmla="*/ 96 w 589"/>
                  <a:gd name="T47" fmla="*/ 682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9" h="682">
                    <a:moveTo>
                      <a:pt x="96" y="682"/>
                    </a:moveTo>
                    <a:lnTo>
                      <a:pt x="499" y="682"/>
                    </a:lnTo>
                    <a:cubicBezTo>
                      <a:pt x="540" y="682"/>
                      <a:pt x="575" y="657"/>
                      <a:pt x="589" y="622"/>
                    </a:cubicBezTo>
                    <a:lnTo>
                      <a:pt x="568" y="609"/>
                    </a:lnTo>
                    <a:cubicBezTo>
                      <a:pt x="559" y="604"/>
                      <a:pt x="553" y="595"/>
                      <a:pt x="550" y="586"/>
                    </a:cubicBezTo>
                    <a:lnTo>
                      <a:pt x="520" y="568"/>
                    </a:lnTo>
                    <a:lnTo>
                      <a:pt x="520" y="587"/>
                    </a:lnTo>
                    <a:cubicBezTo>
                      <a:pt x="520" y="598"/>
                      <a:pt x="511" y="607"/>
                      <a:pt x="499" y="607"/>
                    </a:cubicBezTo>
                    <a:lnTo>
                      <a:pt x="96" y="607"/>
                    </a:lnTo>
                    <a:cubicBezTo>
                      <a:pt x="85" y="607"/>
                      <a:pt x="75" y="598"/>
                      <a:pt x="75" y="587"/>
                    </a:cubicBezTo>
                    <a:lnTo>
                      <a:pt x="75" y="96"/>
                    </a:lnTo>
                    <a:cubicBezTo>
                      <a:pt x="75" y="85"/>
                      <a:pt x="85" y="76"/>
                      <a:pt x="96" y="76"/>
                    </a:cubicBezTo>
                    <a:lnTo>
                      <a:pt x="269" y="76"/>
                    </a:lnTo>
                    <a:cubicBezTo>
                      <a:pt x="269" y="75"/>
                      <a:pt x="270" y="75"/>
                      <a:pt x="270" y="75"/>
                    </a:cubicBezTo>
                    <a:lnTo>
                      <a:pt x="269" y="74"/>
                    </a:lnTo>
                    <a:lnTo>
                      <a:pt x="296" y="50"/>
                    </a:lnTo>
                    <a:lnTo>
                      <a:pt x="319" y="29"/>
                    </a:lnTo>
                    <a:lnTo>
                      <a:pt x="320" y="29"/>
                    </a:lnTo>
                    <a:cubicBezTo>
                      <a:pt x="331" y="19"/>
                      <a:pt x="343" y="10"/>
                      <a:pt x="355" y="0"/>
                    </a:cubicBezTo>
                    <a:cubicBezTo>
                      <a:pt x="355" y="0"/>
                      <a:pt x="355" y="0"/>
                      <a:pt x="355" y="0"/>
                    </a:cubicBezTo>
                    <a:lnTo>
                      <a:pt x="96" y="0"/>
                    </a:lnTo>
                    <a:cubicBezTo>
                      <a:pt x="43" y="0"/>
                      <a:pt x="0" y="43"/>
                      <a:pt x="0" y="96"/>
                    </a:cubicBezTo>
                    <a:lnTo>
                      <a:pt x="0" y="587"/>
                    </a:lnTo>
                    <a:cubicBezTo>
                      <a:pt x="0" y="639"/>
                      <a:pt x="43" y="682"/>
                      <a:pt x="96" y="682"/>
                    </a:cubicBezTo>
                    <a:close/>
                  </a:path>
                </a:pathLst>
              </a:custGeom>
              <a:solidFill>
                <a:srgbClr val="872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2234" y="2837"/>
                <a:ext cx="213" cy="209"/>
              </a:xfrm>
              <a:custGeom>
                <a:avLst/>
                <a:gdLst>
                  <a:gd name="T0" fmla="*/ 219 w 538"/>
                  <a:gd name="T1" fmla="*/ 170 h 529"/>
                  <a:gd name="T2" fmla="*/ 220 w 538"/>
                  <a:gd name="T3" fmla="*/ 171 h 529"/>
                  <a:gd name="T4" fmla="*/ 260 w 538"/>
                  <a:gd name="T5" fmla="*/ 208 h 529"/>
                  <a:gd name="T6" fmla="*/ 261 w 538"/>
                  <a:gd name="T7" fmla="*/ 226 h 529"/>
                  <a:gd name="T8" fmla="*/ 242 w 538"/>
                  <a:gd name="T9" fmla="*/ 227 h 529"/>
                  <a:gd name="T10" fmla="*/ 200 w 538"/>
                  <a:gd name="T11" fmla="*/ 187 h 529"/>
                  <a:gd name="T12" fmla="*/ 138 w 538"/>
                  <a:gd name="T13" fmla="*/ 251 h 529"/>
                  <a:gd name="T14" fmla="*/ 182 w 538"/>
                  <a:gd name="T15" fmla="*/ 292 h 529"/>
                  <a:gd name="T16" fmla="*/ 182 w 538"/>
                  <a:gd name="T17" fmla="*/ 310 h 529"/>
                  <a:gd name="T18" fmla="*/ 164 w 538"/>
                  <a:gd name="T19" fmla="*/ 311 h 529"/>
                  <a:gd name="T20" fmla="*/ 122 w 538"/>
                  <a:gd name="T21" fmla="*/ 271 h 529"/>
                  <a:gd name="T22" fmla="*/ 69 w 538"/>
                  <a:gd name="T23" fmla="*/ 344 h 529"/>
                  <a:gd name="T24" fmla="*/ 103 w 538"/>
                  <a:gd name="T25" fmla="*/ 375 h 529"/>
                  <a:gd name="T26" fmla="*/ 104 w 538"/>
                  <a:gd name="T27" fmla="*/ 393 h 529"/>
                  <a:gd name="T28" fmla="*/ 86 w 538"/>
                  <a:gd name="T29" fmla="*/ 394 h 529"/>
                  <a:gd name="T30" fmla="*/ 56 w 538"/>
                  <a:gd name="T31" fmla="*/ 366 h 529"/>
                  <a:gd name="T32" fmla="*/ 5 w 538"/>
                  <a:gd name="T33" fmla="*/ 479 h 529"/>
                  <a:gd name="T34" fmla="*/ 14 w 538"/>
                  <a:gd name="T35" fmla="*/ 516 h 529"/>
                  <a:gd name="T36" fmla="*/ 52 w 538"/>
                  <a:gd name="T37" fmla="*/ 523 h 529"/>
                  <a:gd name="T38" fmla="*/ 359 w 538"/>
                  <a:gd name="T39" fmla="*/ 272 h 529"/>
                  <a:gd name="T40" fmla="*/ 380 w 538"/>
                  <a:gd name="T41" fmla="*/ 243 h 529"/>
                  <a:gd name="T42" fmla="*/ 376 w 538"/>
                  <a:gd name="T43" fmla="*/ 212 h 529"/>
                  <a:gd name="T44" fmla="*/ 372 w 538"/>
                  <a:gd name="T45" fmla="*/ 209 h 529"/>
                  <a:gd name="T46" fmla="*/ 383 w 538"/>
                  <a:gd name="T47" fmla="*/ 198 h 529"/>
                  <a:gd name="T48" fmla="*/ 388 w 538"/>
                  <a:gd name="T49" fmla="*/ 180 h 529"/>
                  <a:gd name="T50" fmla="*/ 395 w 538"/>
                  <a:gd name="T51" fmla="*/ 177 h 529"/>
                  <a:gd name="T52" fmla="*/ 467 w 538"/>
                  <a:gd name="T53" fmla="*/ 149 h 529"/>
                  <a:gd name="T54" fmla="*/ 520 w 538"/>
                  <a:gd name="T55" fmla="*/ 128 h 529"/>
                  <a:gd name="T56" fmla="*/ 533 w 538"/>
                  <a:gd name="T57" fmla="*/ 99 h 529"/>
                  <a:gd name="T58" fmla="*/ 504 w 538"/>
                  <a:gd name="T59" fmla="*/ 86 h 529"/>
                  <a:gd name="T60" fmla="*/ 435 w 538"/>
                  <a:gd name="T61" fmla="*/ 113 h 529"/>
                  <a:gd name="T62" fmla="*/ 395 w 538"/>
                  <a:gd name="T63" fmla="*/ 128 h 529"/>
                  <a:gd name="T64" fmla="*/ 415 w 538"/>
                  <a:gd name="T65" fmla="*/ 102 h 529"/>
                  <a:gd name="T66" fmla="*/ 463 w 538"/>
                  <a:gd name="T67" fmla="*/ 39 h 529"/>
                  <a:gd name="T68" fmla="*/ 459 w 538"/>
                  <a:gd name="T69" fmla="*/ 8 h 529"/>
                  <a:gd name="T70" fmla="*/ 427 w 538"/>
                  <a:gd name="T71" fmla="*/ 12 h 529"/>
                  <a:gd name="T72" fmla="*/ 364 w 538"/>
                  <a:gd name="T73" fmla="*/ 95 h 529"/>
                  <a:gd name="T74" fmla="*/ 362 w 538"/>
                  <a:gd name="T75" fmla="*/ 98 h 529"/>
                  <a:gd name="T76" fmla="*/ 362 w 538"/>
                  <a:gd name="T77" fmla="*/ 95 h 529"/>
                  <a:gd name="T78" fmla="*/ 368 w 538"/>
                  <a:gd name="T79" fmla="*/ 41 h 529"/>
                  <a:gd name="T80" fmla="*/ 348 w 538"/>
                  <a:gd name="T81" fmla="*/ 16 h 529"/>
                  <a:gd name="T82" fmla="*/ 323 w 538"/>
                  <a:gd name="T83" fmla="*/ 37 h 529"/>
                  <a:gd name="T84" fmla="*/ 317 w 538"/>
                  <a:gd name="T85" fmla="*/ 95 h 529"/>
                  <a:gd name="T86" fmla="*/ 314 w 538"/>
                  <a:gd name="T87" fmla="*/ 120 h 529"/>
                  <a:gd name="T88" fmla="*/ 306 w 538"/>
                  <a:gd name="T89" fmla="*/ 126 h 529"/>
                  <a:gd name="T90" fmla="*/ 296 w 538"/>
                  <a:gd name="T91" fmla="*/ 137 h 529"/>
                  <a:gd name="T92" fmla="*/ 294 w 538"/>
                  <a:gd name="T93" fmla="*/ 135 h 529"/>
                  <a:gd name="T94" fmla="*/ 263 w 538"/>
                  <a:gd name="T95" fmla="*/ 134 h 529"/>
                  <a:gd name="T96" fmla="*/ 226 w 538"/>
                  <a:gd name="T97" fmla="*/ 164 h 529"/>
                  <a:gd name="T98" fmla="*/ 219 w 538"/>
                  <a:gd name="T99" fmla="*/ 17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38" h="529">
                    <a:moveTo>
                      <a:pt x="219" y="170"/>
                    </a:moveTo>
                    <a:lnTo>
                      <a:pt x="220" y="171"/>
                    </a:lnTo>
                    <a:lnTo>
                      <a:pt x="260" y="208"/>
                    </a:lnTo>
                    <a:cubicBezTo>
                      <a:pt x="265" y="213"/>
                      <a:pt x="265" y="221"/>
                      <a:pt x="261" y="226"/>
                    </a:cubicBezTo>
                    <a:cubicBezTo>
                      <a:pt x="256" y="232"/>
                      <a:pt x="248" y="232"/>
                      <a:pt x="242" y="227"/>
                    </a:cubicBezTo>
                    <a:lnTo>
                      <a:pt x="200" y="187"/>
                    </a:lnTo>
                    <a:cubicBezTo>
                      <a:pt x="177" y="209"/>
                      <a:pt x="157" y="230"/>
                      <a:pt x="138" y="251"/>
                    </a:cubicBezTo>
                    <a:lnTo>
                      <a:pt x="182" y="292"/>
                    </a:lnTo>
                    <a:cubicBezTo>
                      <a:pt x="187" y="297"/>
                      <a:pt x="187" y="305"/>
                      <a:pt x="182" y="310"/>
                    </a:cubicBezTo>
                    <a:cubicBezTo>
                      <a:pt x="177" y="315"/>
                      <a:pt x="169" y="315"/>
                      <a:pt x="164" y="311"/>
                    </a:cubicBezTo>
                    <a:lnTo>
                      <a:pt x="122" y="271"/>
                    </a:lnTo>
                    <a:cubicBezTo>
                      <a:pt x="101" y="296"/>
                      <a:pt x="84" y="320"/>
                      <a:pt x="69" y="344"/>
                    </a:cubicBezTo>
                    <a:lnTo>
                      <a:pt x="103" y="375"/>
                    </a:lnTo>
                    <a:cubicBezTo>
                      <a:pt x="109" y="380"/>
                      <a:pt x="109" y="388"/>
                      <a:pt x="104" y="393"/>
                    </a:cubicBezTo>
                    <a:cubicBezTo>
                      <a:pt x="99" y="399"/>
                      <a:pt x="91" y="399"/>
                      <a:pt x="86" y="394"/>
                    </a:cubicBezTo>
                    <a:lnTo>
                      <a:pt x="56" y="366"/>
                    </a:lnTo>
                    <a:cubicBezTo>
                      <a:pt x="30" y="410"/>
                      <a:pt x="15" y="449"/>
                      <a:pt x="5" y="479"/>
                    </a:cubicBezTo>
                    <a:cubicBezTo>
                      <a:pt x="0" y="492"/>
                      <a:pt x="4" y="507"/>
                      <a:pt x="14" y="516"/>
                    </a:cubicBezTo>
                    <a:cubicBezTo>
                      <a:pt x="25" y="526"/>
                      <a:pt x="39" y="529"/>
                      <a:pt x="52" y="523"/>
                    </a:cubicBezTo>
                    <a:cubicBezTo>
                      <a:pt x="124" y="495"/>
                      <a:pt x="246" y="427"/>
                      <a:pt x="359" y="272"/>
                    </a:cubicBezTo>
                    <a:cubicBezTo>
                      <a:pt x="366" y="263"/>
                      <a:pt x="373" y="253"/>
                      <a:pt x="380" y="243"/>
                    </a:cubicBezTo>
                    <a:cubicBezTo>
                      <a:pt x="387" y="233"/>
                      <a:pt x="385" y="220"/>
                      <a:pt x="376" y="212"/>
                    </a:cubicBezTo>
                    <a:lnTo>
                      <a:pt x="372" y="209"/>
                    </a:lnTo>
                    <a:lnTo>
                      <a:pt x="383" y="198"/>
                    </a:lnTo>
                    <a:cubicBezTo>
                      <a:pt x="387" y="193"/>
                      <a:pt x="389" y="186"/>
                      <a:pt x="388" y="180"/>
                    </a:cubicBezTo>
                    <a:lnTo>
                      <a:pt x="395" y="177"/>
                    </a:lnTo>
                    <a:lnTo>
                      <a:pt x="467" y="149"/>
                    </a:lnTo>
                    <a:lnTo>
                      <a:pt x="520" y="128"/>
                    </a:lnTo>
                    <a:cubicBezTo>
                      <a:pt x="532" y="123"/>
                      <a:pt x="538" y="110"/>
                      <a:pt x="533" y="99"/>
                    </a:cubicBezTo>
                    <a:cubicBezTo>
                      <a:pt x="529" y="87"/>
                      <a:pt x="516" y="81"/>
                      <a:pt x="504" y="86"/>
                    </a:cubicBezTo>
                    <a:lnTo>
                      <a:pt x="435" y="113"/>
                    </a:lnTo>
                    <a:lnTo>
                      <a:pt x="395" y="128"/>
                    </a:lnTo>
                    <a:lnTo>
                      <a:pt x="415" y="102"/>
                    </a:lnTo>
                    <a:lnTo>
                      <a:pt x="463" y="39"/>
                    </a:lnTo>
                    <a:cubicBezTo>
                      <a:pt x="470" y="29"/>
                      <a:pt x="469" y="15"/>
                      <a:pt x="459" y="8"/>
                    </a:cubicBezTo>
                    <a:cubicBezTo>
                      <a:pt x="449" y="0"/>
                      <a:pt x="435" y="2"/>
                      <a:pt x="427" y="12"/>
                    </a:cubicBezTo>
                    <a:lnTo>
                      <a:pt x="364" y="95"/>
                    </a:lnTo>
                    <a:lnTo>
                      <a:pt x="362" y="98"/>
                    </a:lnTo>
                    <a:lnTo>
                      <a:pt x="362" y="95"/>
                    </a:lnTo>
                    <a:lnTo>
                      <a:pt x="368" y="41"/>
                    </a:lnTo>
                    <a:cubicBezTo>
                      <a:pt x="369" y="29"/>
                      <a:pt x="360" y="18"/>
                      <a:pt x="348" y="16"/>
                    </a:cubicBezTo>
                    <a:cubicBezTo>
                      <a:pt x="335" y="15"/>
                      <a:pt x="324" y="24"/>
                      <a:pt x="323" y="37"/>
                    </a:cubicBezTo>
                    <a:lnTo>
                      <a:pt x="317" y="95"/>
                    </a:lnTo>
                    <a:lnTo>
                      <a:pt x="314" y="120"/>
                    </a:lnTo>
                    <a:cubicBezTo>
                      <a:pt x="311" y="121"/>
                      <a:pt x="308" y="123"/>
                      <a:pt x="306" y="126"/>
                    </a:cubicBezTo>
                    <a:lnTo>
                      <a:pt x="296" y="137"/>
                    </a:lnTo>
                    <a:lnTo>
                      <a:pt x="294" y="135"/>
                    </a:lnTo>
                    <a:cubicBezTo>
                      <a:pt x="285" y="127"/>
                      <a:pt x="272" y="126"/>
                      <a:pt x="263" y="134"/>
                    </a:cubicBezTo>
                    <a:cubicBezTo>
                      <a:pt x="250" y="144"/>
                      <a:pt x="238" y="154"/>
                      <a:pt x="226" y="164"/>
                    </a:cubicBezTo>
                    <a:cubicBezTo>
                      <a:pt x="224" y="166"/>
                      <a:pt x="221" y="168"/>
                      <a:pt x="219" y="170"/>
                    </a:cubicBezTo>
                    <a:close/>
                  </a:path>
                </a:pathLst>
              </a:custGeom>
              <a:solidFill>
                <a:srgbClr val="872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2313" y="3005"/>
                <a:ext cx="183" cy="132"/>
              </a:xfrm>
              <a:custGeom>
                <a:avLst/>
                <a:gdLst>
                  <a:gd name="T0" fmla="*/ 442 w 464"/>
                  <a:gd name="T1" fmla="*/ 262 h 335"/>
                  <a:gd name="T2" fmla="*/ 309 w 464"/>
                  <a:gd name="T3" fmla="*/ 181 h 335"/>
                  <a:gd name="T4" fmla="*/ 306 w 464"/>
                  <a:gd name="T5" fmla="*/ 181 h 335"/>
                  <a:gd name="T6" fmla="*/ 302 w 464"/>
                  <a:gd name="T7" fmla="*/ 183 h 335"/>
                  <a:gd name="T8" fmla="*/ 297 w 464"/>
                  <a:gd name="T9" fmla="*/ 186 h 335"/>
                  <a:gd name="T10" fmla="*/ 294 w 464"/>
                  <a:gd name="T11" fmla="*/ 185 h 335"/>
                  <a:gd name="T12" fmla="*/ 277 w 464"/>
                  <a:gd name="T13" fmla="*/ 175 h 335"/>
                  <a:gd name="T14" fmla="*/ 238 w 464"/>
                  <a:gd name="T15" fmla="*/ 151 h 335"/>
                  <a:gd name="T16" fmla="*/ 238 w 464"/>
                  <a:gd name="T17" fmla="*/ 151 h 335"/>
                  <a:gd name="T18" fmla="*/ 238 w 464"/>
                  <a:gd name="T19" fmla="*/ 151 h 335"/>
                  <a:gd name="T20" fmla="*/ 220 w 464"/>
                  <a:gd name="T21" fmla="*/ 88 h 335"/>
                  <a:gd name="T22" fmla="*/ 208 w 464"/>
                  <a:gd name="T23" fmla="*/ 73 h 335"/>
                  <a:gd name="T24" fmla="*/ 202 w 464"/>
                  <a:gd name="T25" fmla="*/ 69 h 335"/>
                  <a:gd name="T26" fmla="*/ 112 w 464"/>
                  <a:gd name="T27" fmla="*/ 14 h 335"/>
                  <a:gd name="T28" fmla="*/ 90 w 464"/>
                  <a:gd name="T29" fmla="*/ 1 h 335"/>
                  <a:gd name="T30" fmla="*/ 87 w 464"/>
                  <a:gd name="T31" fmla="*/ 0 h 335"/>
                  <a:gd name="T32" fmla="*/ 85 w 464"/>
                  <a:gd name="T33" fmla="*/ 0 h 335"/>
                  <a:gd name="T34" fmla="*/ 76 w 464"/>
                  <a:gd name="T35" fmla="*/ 5 h 335"/>
                  <a:gd name="T36" fmla="*/ 69 w 464"/>
                  <a:gd name="T37" fmla="*/ 16 h 335"/>
                  <a:gd name="T38" fmla="*/ 68 w 464"/>
                  <a:gd name="T39" fmla="*/ 18 h 335"/>
                  <a:gd name="T40" fmla="*/ 72 w 464"/>
                  <a:gd name="T41" fmla="*/ 32 h 335"/>
                  <a:gd name="T42" fmla="*/ 171 w 464"/>
                  <a:gd name="T43" fmla="*/ 92 h 335"/>
                  <a:gd name="T44" fmla="*/ 174 w 464"/>
                  <a:gd name="T45" fmla="*/ 106 h 335"/>
                  <a:gd name="T46" fmla="*/ 172 w 464"/>
                  <a:gd name="T47" fmla="*/ 110 h 335"/>
                  <a:gd name="T48" fmla="*/ 164 w 464"/>
                  <a:gd name="T49" fmla="*/ 115 h 335"/>
                  <a:gd name="T50" fmla="*/ 158 w 464"/>
                  <a:gd name="T51" fmla="*/ 113 h 335"/>
                  <a:gd name="T52" fmla="*/ 59 w 464"/>
                  <a:gd name="T53" fmla="*/ 53 h 335"/>
                  <a:gd name="T54" fmla="*/ 54 w 464"/>
                  <a:gd name="T55" fmla="*/ 52 h 335"/>
                  <a:gd name="T56" fmla="*/ 45 w 464"/>
                  <a:gd name="T57" fmla="*/ 57 h 335"/>
                  <a:gd name="T58" fmla="*/ 35 w 464"/>
                  <a:gd name="T59" fmla="*/ 74 h 335"/>
                  <a:gd name="T60" fmla="*/ 38 w 464"/>
                  <a:gd name="T61" fmla="*/ 88 h 335"/>
                  <a:gd name="T62" fmla="*/ 137 w 464"/>
                  <a:gd name="T63" fmla="*/ 148 h 335"/>
                  <a:gd name="T64" fmla="*/ 141 w 464"/>
                  <a:gd name="T65" fmla="*/ 162 h 335"/>
                  <a:gd name="T66" fmla="*/ 139 w 464"/>
                  <a:gd name="T67" fmla="*/ 165 h 335"/>
                  <a:gd name="T68" fmla="*/ 130 w 464"/>
                  <a:gd name="T69" fmla="*/ 170 h 335"/>
                  <a:gd name="T70" fmla="*/ 125 w 464"/>
                  <a:gd name="T71" fmla="*/ 169 h 335"/>
                  <a:gd name="T72" fmla="*/ 25 w 464"/>
                  <a:gd name="T73" fmla="*/ 109 h 335"/>
                  <a:gd name="T74" fmla="*/ 20 w 464"/>
                  <a:gd name="T75" fmla="*/ 107 h 335"/>
                  <a:gd name="T76" fmla="*/ 11 w 464"/>
                  <a:gd name="T77" fmla="*/ 112 h 335"/>
                  <a:gd name="T78" fmla="*/ 3 w 464"/>
                  <a:gd name="T79" fmla="*/ 126 h 335"/>
                  <a:gd name="T80" fmla="*/ 7 w 464"/>
                  <a:gd name="T81" fmla="*/ 140 h 335"/>
                  <a:gd name="T82" fmla="*/ 28 w 464"/>
                  <a:gd name="T83" fmla="*/ 153 h 335"/>
                  <a:gd name="T84" fmla="*/ 125 w 464"/>
                  <a:gd name="T85" fmla="*/ 211 h 335"/>
                  <a:gd name="T86" fmla="*/ 138 w 464"/>
                  <a:gd name="T87" fmla="*/ 215 h 335"/>
                  <a:gd name="T88" fmla="*/ 144 w 464"/>
                  <a:gd name="T89" fmla="*/ 214 h 335"/>
                  <a:gd name="T90" fmla="*/ 202 w 464"/>
                  <a:gd name="T91" fmla="*/ 202 h 335"/>
                  <a:gd name="T92" fmla="*/ 208 w 464"/>
                  <a:gd name="T93" fmla="*/ 201 h 335"/>
                  <a:gd name="T94" fmla="*/ 208 w 464"/>
                  <a:gd name="T95" fmla="*/ 201 h 335"/>
                  <a:gd name="T96" fmla="*/ 208 w 464"/>
                  <a:gd name="T97" fmla="*/ 201 h 335"/>
                  <a:gd name="T98" fmla="*/ 208 w 464"/>
                  <a:gd name="T99" fmla="*/ 201 h 335"/>
                  <a:gd name="T100" fmla="*/ 264 w 464"/>
                  <a:gd name="T101" fmla="*/ 235 h 335"/>
                  <a:gd name="T102" fmla="*/ 266 w 464"/>
                  <a:gd name="T103" fmla="*/ 242 h 335"/>
                  <a:gd name="T104" fmla="*/ 268 w 464"/>
                  <a:gd name="T105" fmla="*/ 250 h 335"/>
                  <a:gd name="T106" fmla="*/ 277 w 464"/>
                  <a:gd name="T107" fmla="*/ 256 h 335"/>
                  <a:gd name="T108" fmla="*/ 401 w 464"/>
                  <a:gd name="T109" fmla="*/ 330 h 335"/>
                  <a:gd name="T110" fmla="*/ 418 w 464"/>
                  <a:gd name="T111" fmla="*/ 335 h 335"/>
                  <a:gd name="T112" fmla="*/ 448 w 464"/>
                  <a:gd name="T113" fmla="*/ 319 h 335"/>
                  <a:gd name="T114" fmla="*/ 454 w 464"/>
                  <a:gd name="T115" fmla="*/ 309 h 335"/>
                  <a:gd name="T116" fmla="*/ 442 w 464"/>
                  <a:gd name="T117" fmla="*/ 262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4" h="335">
                    <a:moveTo>
                      <a:pt x="442" y="262"/>
                    </a:moveTo>
                    <a:lnTo>
                      <a:pt x="309" y="181"/>
                    </a:lnTo>
                    <a:cubicBezTo>
                      <a:pt x="308" y="181"/>
                      <a:pt x="307" y="181"/>
                      <a:pt x="306" y="181"/>
                    </a:cubicBezTo>
                    <a:cubicBezTo>
                      <a:pt x="304" y="181"/>
                      <a:pt x="303" y="181"/>
                      <a:pt x="302" y="183"/>
                    </a:cubicBezTo>
                    <a:cubicBezTo>
                      <a:pt x="301" y="185"/>
                      <a:pt x="299" y="186"/>
                      <a:pt x="297" y="186"/>
                    </a:cubicBezTo>
                    <a:cubicBezTo>
                      <a:pt x="296" y="186"/>
                      <a:pt x="295" y="185"/>
                      <a:pt x="294" y="185"/>
                    </a:cubicBezTo>
                    <a:lnTo>
                      <a:pt x="277" y="175"/>
                    </a:lnTo>
                    <a:lnTo>
                      <a:pt x="238" y="151"/>
                    </a:lnTo>
                    <a:cubicBezTo>
                      <a:pt x="238" y="151"/>
                      <a:pt x="238" y="151"/>
                      <a:pt x="238" y="151"/>
                    </a:cubicBezTo>
                    <a:cubicBezTo>
                      <a:pt x="238" y="151"/>
                      <a:pt x="238" y="151"/>
                      <a:pt x="238" y="151"/>
                    </a:cubicBezTo>
                    <a:lnTo>
                      <a:pt x="220" y="88"/>
                    </a:lnTo>
                    <a:cubicBezTo>
                      <a:pt x="218" y="82"/>
                      <a:pt x="214" y="76"/>
                      <a:pt x="208" y="73"/>
                    </a:cubicBezTo>
                    <a:lnTo>
                      <a:pt x="202" y="69"/>
                    </a:lnTo>
                    <a:lnTo>
                      <a:pt x="112" y="14"/>
                    </a:lnTo>
                    <a:lnTo>
                      <a:pt x="90" y="1"/>
                    </a:lnTo>
                    <a:cubicBezTo>
                      <a:pt x="89" y="1"/>
                      <a:pt x="88" y="0"/>
                      <a:pt x="87" y="0"/>
                    </a:cubicBezTo>
                    <a:cubicBezTo>
                      <a:pt x="87" y="0"/>
                      <a:pt x="86" y="0"/>
                      <a:pt x="85" y="0"/>
                    </a:cubicBezTo>
                    <a:cubicBezTo>
                      <a:pt x="82" y="0"/>
                      <a:pt x="78" y="2"/>
                      <a:pt x="76" y="5"/>
                    </a:cubicBezTo>
                    <a:lnTo>
                      <a:pt x="69" y="16"/>
                    </a:lnTo>
                    <a:lnTo>
                      <a:pt x="68" y="18"/>
                    </a:lnTo>
                    <a:cubicBezTo>
                      <a:pt x="65" y="23"/>
                      <a:pt x="67" y="29"/>
                      <a:pt x="72" y="32"/>
                    </a:cubicBezTo>
                    <a:lnTo>
                      <a:pt x="171" y="92"/>
                    </a:lnTo>
                    <a:cubicBezTo>
                      <a:pt x="176" y="95"/>
                      <a:pt x="177" y="102"/>
                      <a:pt x="174" y="106"/>
                    </a:cubicBezTo>
                    <a:lnTo>
                      <a:pt x="172" y="110"/>
                    </a:lnTo>
                    <a:cubicBezTo>
                      <a:pt x="170" y="113"/>
                      <a:pt x="167" y="115"/>
                      <a:pt x="164" y="115"/>
                    </a:cubicBezTo>
                    <a:cubicBezTo>
                      <a:pt x="162" y="115"/>
                      <a:pt x="160" y="114"/>
                      <a:pt x="158" y="113"/>
                    </a:cubicBezTo>
                    <a:lnTo>
                      <a:pt x="59" y="53"/>
                    </a:lnTo>
                    <a:cubicBezTo>
                      <a:pt x="57" y="52"/>
                      <a:pt x="56" y="52"/>
                      <a:pt x="54" y="52"/>
                    </a:cubicBezTo>
                    <a:cubicBezTo>
                      <a:pt x="50" y="52"/>
                      <a:pt x="47" y="54"/>
                      <a:pt x="45" y="57"/>
                    </a:cubicBezTo>
                    <a:lnTo>
                      <a:pt x="35" y="74"/>
                    </a:lnTo>
                    <a:cubicBezTo>
                      <a:pt x="32" y="79"/>
                      <a:pt x="33" y="85"/>
                      <a:pt x="38" y="88"/>
                    </a:cubicBezTo>
                    <a:lnTo>
                      <a:pt x="137" y="148"/>
                    </a:lnTo>
                    <a:cubicBezTo>
                      <a:pt x="142" y="151"/>
                      <a:pt x="144" y="157"/>
                      <a:pt x="141" y="162"/>
                    </a:cubicBezTo>
                    <a:lnTo>
                      <a:pt x="139" y="165"/>
                    </a:lnTo>
                    <a:cubicBezTo>
                      <a:pt x="137" y="169"/>
                      <a:pt x="133" y="170"/>
                      <a:pt x="130" y="170"/>
                    </a:cubicBezTo>
                    <a:cubicBezTo>
                      <a:pt x="128" y="170"/>
                      <a:pt x="126" y="170"/>
                      <a:pt x="125" y="169"/>
                    </a:cubicBezTo>
                    <a:lnTo>
                      <a:pt x="25" y="109"/>
                    </a:lnTo>
                    <a:cubicBezTo>
                      <a:pt x="24" y="108"/>
                      <a:pt x="22" y="107"/>
                      <a:pt x="20" y="107"/>
                    </a:cubicBezTo>
                    <a:cubicBezTo>
                      <a:pt x="17" y="107"/>
                      <a:pt x="13" y="109"/>
                      <a:pt x="11" y="112"/>
                    </a:cubicBezTo>
                    <a:lnTo>
                      <a:pt x="3" y="126"/>
                    </a:lnTo>
                    <a:cubicBezTo>
                      <a:pt x="0" y="131"/>
                      <a:pt x="2" y="137"/>
                      <a:pt x="7" y="140"/>
                    </a:cubicBezTo>
                    <a:lnTo>
                      <a:pt x="28" y="153"/>
                    </a:lnTo>
                    <a:lnTo>
                      <a:pt x="125" y="211"/>
                    </a:lnTo>
                    <a:cubicBezTo>
                      <a:pt x="129" y="214"/>
                      <a:pt x="134" y="215"/>
                      <a:pt x="138" y="215"/>
                    </a:cubicBezTo>
                    <a:cubicBezTo>
                      <a:pt x="140" y="215"/>
                      <a:pt x="142" y="215"/>
                      <a:pt x="144" y="214"/>
                    </a:cubicBezTo>
                    <a:lnTo>
                      <a:pt x="202" y="202"/>
                    </a:lnTo>
                    <a:lnTo>
                      <a:pt x="208" y="201"/>
                    </a:lnTo>
                    <a:cubicBezTo>
                      <a:pt x="208" y="201"/>
                      <a:pt x="208" y="201"/>
                      <a:pt x="208" y="201"/>
                    </a:cubicBezTo>
                    <a:cubicBezTo>
                      <a:pt x="208" y="201"/>
                      <a:pt x="208" y="201"/>
                      <a:pt x="208" y="201"/>
                    </a:cubicBezTo>
                    <a:cubicBezTo>
                      <a:pt x="208" y="201"/>
                      <a:pt x="208" y="201"/>
                      <a:pt x="208" y="201"/>
                    </a:cubicBezTo>
                    <a:lnTo>
                      <a:pt x="264" y="235"/>
                    </a:lnTo>
                    <a:cubicBezTo>
                      <a:pt x="267" y="237"/>
                      <a:pt x="267" y="240"/>
                      <a:pt x="266" y="242"/>
                    </a:cubicBezTo>
                    <a:cubicBezTo>
                      <a:pt x="264" y="245"/>
                      <a:pt x="265" y="248"/>
                      <a:pt x="268" y="250"/>
                    </a:cubicBezTo>
                    <a:lnTo>
                      <a:pt x="277" y="256"/>
                    </a:lnTo>
                    <a:lnTo>
                      <a:pt x="401" y="330"/>
                    </a:lnTo>
                    <a:cubicBezTo>
                      <a:pt x="406" y="333"/>
                      <a:pt x="412" y="335"/>
                      <a:pt x="418" y="335"/>
                    </a:cubicBezTo>
                    <a:cubicBezTo>
                      <a:pt x="430" y="335"/>
                      <a:pt x="441" y="329"/>
                      <a:pt x="448" y="319"/>
                    </a:cubicBezTo>
                    <a:lnTo>
                      <a:pt x="454" y="309"/>
                    </a:lnTo>
                    <a:cubicBezTo>
                      <a:pt x="464" y="293"/>
                      <a:pt x="458" y="272"/>
                      <a:pt x="442" y="262"/>
                    </a:cubicBezTo>
                    <a:close/>
                  </a:path>
                </a:pathLst>
              </a:custGeom>
              <a:solidFill>
                <a:srgbClr val="872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8"/>
              <p:cNvSpPr>
                <a:spLocks noEditPoints="1"/>
              </p:cNvSpPr>
              <p:nvPr/>
            </p:nvSpPr>
            <p:spPr bwMode="auto">
              <a:xfrm>
                <a:off x="2193" y="3179"/>
                <a:ext cx="212" cy="45"/>
              </a:xfrm>
              <a:custGeom>
                <a:avLst/>
                <a:gdLst>
                  <a:gd name="T0" fmla="*/ 44 w 537"/>
                  <a:gd name="T1" fmla="*/ 96 h 116"/>
                  <a:gd name="T2" fmla="*/ 44 w 537"/>
                  <a:gd name="T3" fmla="*/ 0 h 116"/>
                  <a:gd name="T4" fmla="*/ 17 w 537"/>
                  <a:gd name="T5" fmla="*/ 48 h 116"/>
                  <a:gd name="T6" fmla="*/ 72 w 537"/>
                  <a:gd name="T7" fmla="*/ 48 h 116"/>
                  <a:gd name="T8" fmla="*/ 17 w 537"/>
                  <a:gd name="T9" fmla="*/ 48 h 116"/>
                  <a:gd name="T10" fmla="*/ 109 w 537"/>
                  <a:gd name="T11" fmla="*/ 93 h 116"/>
                  <a:gd name="T12" fmla="*/ 183 w 537"/>
                  <a:gd name="T13" fmla="*/ 70 h 116"/>
                  <a:gd name="T14" fmla="*/ 164 w 537"/>
                  <a:gd name="T15" fmla="*/ 46 h 116"/>
                  <a:gd name="T16" fmla="*/ 151 w 537"/>
                  <a:gd name="T17" fmla="*/ 3 h 116"/>
                  <a:gd name="T18" fmla="*/ 124 w 537"/>
                  <a:gd name="T19" fmla="*/ 14 h 116"/>
                  <a:gd name="T20" fmla="*/ 164 w 537"/>
                  <a:gd name="T21" fmla="*/ 27 h 116"/>
                  <a:gd name="T22" fmla="*/ 124 w 537"/>
                  <a:gd name="T23" fmla="*/ 41 h 116"/>
                  <a:gd name="T24" fmla="*/ 124 w 537"/>
                  <a:gd name="T25" fmla="*/ 52 h 116"/>
                  <a:gd name="T26" fmla="*/ 167 w 537"/>
                  <a:gd name="T27" fmla="*/ 68 h 116"/>
                  <a:gd name="T28" fmla="*/ 124 w 537"/>
                  <a:gd name="T29" fmla="*/ 82 h 116"/>
                  <a:gd name="T30" fmla="*/ 199 w 537"/>
                  <a:gd name="T31" fmla="*/ 48 h 116"/>
                  <a:gd name="T32" fmla="*/ 287 w 537"/>
                  <a:gd name="T33" fmla="*/ 48 h 116"/>
                  <a:gd name="T34" fmla="*/ 199 w 537"/>
                  <a:gd name="T35" fmla="*/ 48 h 116"/>
                  <a:gd name="T36" fmla="*/ 243 w 537"/>
                  <a:gd name="T37" fmla="*/ 10 h 116"/>
                  <a:gd name="T38" fmla="*/ 243 w 537"/>
                  <a:gd name="T39" fmla="*/ 86 h 116"/>
                  <a:gd name="T40" fmla="*/ 323 w 537"/>
                  <a:gd name="T41" fmla="*/ 82 h 116"/>
                  <a:gd name="T42" fmla="*/ 307 w 537"/>
                  <a:gd name="T43" fmla="*/ 3 h 116"/>
                  <a:gd name="T44" fmla="*/ 429 w 537"/>
                  <a:gd name="T45" fmla="*/ 93 h 116"/>
                  <a:gd name="T46" fmla="*/ 442 w 537"/>
                  <a:gd name="T47" fmla="*/ 116 h 116"/>
                  <a:gd name="T48" fmla="*/ 429 w 537"/>
                  <a:gd name="T49" fmla="*/ 82 h 116"/>
                  <a:gd name="T50" fmla="*/ 413 w 537"/>
                  <a:gd name="T51" fmla="*/ 3 h 116"/>
                  <a:gd name="T52" fmla="*/ 376 w 537"/>
                  <a:gd name="T53" fmla="*/ 82 h 116"/>
                  <a:gd name="T54" fmla="*/ 360 w 537"/>
                  <a:gd name="T55" fmla="*/ 3 h 116"/>
                  <a:gd name="T56" fmla="*/ 323 w 537"/>
                  <a:gd name="T57" fmla="*/ 82 h 116"/>
                  <a:gd name="T58" fmla="*/ 473 w 537"/>
                  <a:gd name="T59" fmla="*/ 3 h 116"/>
                  <a:gd name="T60" fmla="*/ 457 w 537"/>
                  <a:gd name="T61" fmla="*/ 93 h 116"/>
                  <a:gd name="T62" fmla="*/ 521 w 537"/>
                  <a:gd name="T63" fmla="*/ 21 h 116"/>
                  <a:gd name="T64" fmla="*/ 537 w 537"/>
                  <a:gd name="T65" fmla="*/ 93 h 116"/>
                  <a:gd name="T66" fmla="*/ 519 w 537"/>
                  <a:gd name="T67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7" h="116">
                    <a:moveTo>
                      <a:pt x="0" y="48"/>
                    </a:moveTo>
                    <a:cubicBezTo>
                      <a:pt x="0" y="72"/>
                      <a:pt x="12" y="96"/>
                      <a:pt x="44" y="96"/>
                    </a:cubicBezTo>
                    <a:cubicBezTo>
                      <a:pt x="77" y="96"/>
                      <a:pt x="89" y="72"/>
                      <a:pt x="89" y="48"/>
                    </a:cubicBezTo>
                    <a:cubicBezTo>
                      <a:pt x="89" y="24"/>
                      <a:pt x="77" y="0"/>
                      <a:pt x="44" y="0"/>
                    </a:cubicBezTo>
                    <a:cubicBezTo>
                      <a:pt x="12" y="0"/>
                      <a:pt x="0" y="24"/>
                      <a:pt x="0" y="48"/>
                    </a:cubicBezTo>
                    <a:close/>
                    <a:moveTo>
                      <a:pt x="17" y="48"/>
                    </a:moveTo>
                    <a:cubicBezTo>
                      <a:pt x="17" y="12"/>
                      <a:pt x="38" y="10"/>
                      <a:pt x="44" y="10"/>
                    </a:cubicBezTo>
                    <a:cubicBezTo>
                      <a:pt x="51" y="10"/>
                      <a:pt x="72" y="12"/>
                      <a:pt x="72" y="48"/>
                    </a:cubicBezTo>
                    <a:cubicBezTo>
                      <a:pt x="72" y="84"/>
                      <a:pt x="51" y="86"/>
                      <a:pt x="44" y="86"/>
                    </a:cubicBezTo>
                    <a:cubicBezTo>
                      <a:pt x="38" y="86"/>
                      <a:pt x="17" y="84"/>
                      <a:pt x="17" y="48"/>
                    </a:cubicBezTo>
                    <a:close/>
                    <a:moveTo>
                      <a:pt x="109" y="3"/>
                    </a:moveTo>
                    <a:lnTo>
                      <a:pt x="109" y="93"/>
                    </a:lnTo>
                    <a:lnTo>
                      <a:pt x="151" y="93"/>
                    </a:lnTo>
                    <a:cubicBezTo>
                      <a:pt x="166" y="93"/>
                      <a:pt x="183" y="90"/>
                      <a:pt x="183" y="70"/>
                    </a:cubicBezTo>
                    <a:cubicBezTo>
                      <a:pt x="183" y="61"/>
                      <a:pt x="181" y="50"/>
                      <a:pt x="164" y="46"/>
                    </a:cubicBezTo>
                    <a:lnTo>
                      <a:pt x="164" y="46"/>
                    </a:lnTo>
                    <a:cubicBezTo>
                      <a:pt x="167" y="45"/>
                      <a:pt x="180" y="41"/>
                      <a:pt x="180" y="25"/>
                    </a:cubicBezTo>
                    <a:cubicBezTo>
                      <a:pt x="180" y="4"/>
                      <a:pt x="160" y="3"/>
                      <a:pt x="151" y="3"/>
                    </a:cubicBezTo>
                    <a:lnTo>
                      <a:pt x="109" y="3"/>
                    </a:lnTo>
                    <a:close/>
                    <a:moveTo>
                      <a:pt x="124" y="14"/>
                    </a:moveTo>
                    <a:lnTo>
                      <a:pt x="147" y="14"/>
                    </a:lnTo>
                    <a:cubicBezTo>
                      <a:pt x="153" y="14"/>
                      <a:pt x="164" y="15"/>
                      <a:pt x="164" y="27"/>
                    </a:cubicBezTo>
                    <a:cubicBezTo>
                      <a:pt x="164" y="33"/>
                      <a:pt x="160" y="41"/>
                      <a:pt x="146" y="41"/>
                    </a:cubicBezTo>
                    <a:lnTo>
                      <a:pt x="124" y="41"/>
                    </a:lnTo>
                    <a:lnTo>
                      <a:pt x="124" y="14"/>
                    </a:lnTo>
                    <a:close/>
                    <a:moveTo>
                      <a:pt x="124" y="52"/>
                    </a:moveTo>
                    <a:lnTo>
                      <a:pt x="147" y="52"/>
                    </a:lnTo>
                    <a:cubicBezTo>
                      <a:pt x="153" y="52"/>
                      <a:pt x="167" y="53"/>
                      <a:pt x="167" y="68"/>
                    </a:cubicBezTo>
                    <a:cubicBezTo>
                      <a:pt x="167" y="82"/>
                      <a:pt x="152" y="82"/>
                      <a:pt x="147" y="82"/>
                    </a:cubicBezTo>
                    <a:lnTo>
                      <a:pt x="124" y="82"/>
                    </a:lnTo>
                    <a:lnTo>
                      <a:pt x="124" y="52"/>
                    </a:lnTo>
                    <a:close/>
                    <a:moveTo>
                      <a:pt x="199" y="48"/>
                    </a:moveTo>
                    <a:cubicBezTo>
                      <a:pt x="199" y="72"/>
                      <a:pt x="210" y="96"/>
                      <a:pt x="243" y="96"/>
                    </a:cubicBezTo>
                    <a:cubicBezTo>
                      <a:pt x="275" y="96"/>
                      <a:pt x="287" y="72"/>
                      <a:pt x="287" y="48"/>
                    </a:cubicBezTo>
                    <a:cubicBezTo>
                      <a:pt x="287" y="24"/>
                      <a:pt x="275" y="0"/>
                      <a:pt x="243" y="0"/>
                    </a:cubicBezTo>
                    <a:cubicBezTo>
                      <a:pt x="210" y="0"/>
                      <a:pt x="199" y="24"/>
                      <a:pt x="199" y="48"/>
                    </a:cubicBezTo>
                    <a:close/>
                    <a:moveTo>
                      <a:pt x="215" y="48"/>
                    </a:moveTo>
                    <a:cubicBezTo>
                      <a:pt x="215" y="12"/>
                      <a:pt x="236" y="10"/>
                      <a:pt x="243" y="10"/>
                    </a:cubicBezTo>
                    <a:cubicBezTo>
                      <a:pt x="250" y="10"/>
                      <a:pt x="271" y="12"/>
                      <a:pt x="271" y="48"/>
                    </a:cubicBezTo>
                    <a:cubicBezTo>
                      <a:pt x="271" y="84"/>
                      <a:pt x="250" y="86"/>
                      <a:pt x="243" y="86"/>
                    </a:cubicBezTo>
                    <a:cubicBezTo>
                      <a:pt x="236" y="86"/>
                      <a:pt x="215" y="84"/>
                      <a:pt x="215" y="48"/>
                    </a:cubicBezTo>
                    <a:close/>
                    <a:moveTo>
                      <a:pt x="323" y="82"/>
                    </a:moveTo>
                    <a:lnTo>
                      <a:pt x="323" y="3"/>
                    </a:lnTo>
                    <a:lnTo>
                      <a:pt x="307" y="3"/>
                    </a:lnTo>
                    <a:lnTo>
                      <a:pt x="307" y="93"/>
                    </a:lnTo>
                    <a:lnTo>
                      <a:pt x="429" y="93"/>
                    </a:lnTo>
                    <a:lnTo>
                      <a:pt x="429" y="116"/>
                    </a:lnTo>
                    <a:lnTo>
                      <a:pt x="442" y="116"/>
                    </a:lnTo>
                    <a:lnTo>
                      <a:pt x="444" y="82"/>
                    </a:lnTo>
                    <a:lnTo>
                      <a:pt x="429" y="82"/>
                    </a:lnTo>
                    <a:lnTo>
                      <a:pt x="429" y="3"/>
                    </a:lnTo>
                    <a:lnTo>
                      <a:pt x="413" y="3"/>
                    </a:lnTo>
                    <a:lnTo>
                      <a:pt x="413" y="82"/>
                    </a:lnTo>
                    <a:lnTo>
                      <a:pt x="376" y="82"/>
                    </a:lnTo>
                    <a:lnTo>
                      <a:pt x="376" y="3"/>
                    </a:lnTo>
                    <a:lnTo>
                      <a:pt x="360" y="3"/>
                    </a:lnTo>
                    <a:lnTo>
                      <a:pt x="360" y="82"/>
                    </a:lnTo>
                    <a:lnTo>
                      <a:pt x="323" y="82"/>
                    </a:lnTo>
                    <a:close/>
                    <a:moveTo>
                      <a:pt x="473" y="75"/>
                    </a:moveTo>
                    <a:lnTo>
                      <a:pt x="473" y="3"/>
                    </a:lnTo>
                    <a:lnTo>
                      <a:pt x="457" y="3"/>
                    </a:lnTo>
                    <a:lnTo>
                      <a:pt x="457" y="93"/>
                    </a:lnTo>
                    <a:lnTo>
                      <a:pt x="475" y="93"/>
                    </a:lnTo>
                    <a:lnTo>
                      <a:pt x="521" y="21"/>
                    </a:lnTo>
                    <a:lnTo>
                      <a:pt x="521" y="93"/>
                    </a:lnTo>
                    <a:lnTo>
                      <a:pt x="537" y="93"/>
                    </a:lnTo>
                    <a:lnTo>
                      <a:pt x="537" y="3"/>
                    </a:lnTo>
                    <a:lnTo>
                      <a:pt x="519" y="3"/>
                    </a:lnTo>
                    <a:lnTo>
                      <a:pt x="473" y="75"/>
                    </a:lnTo>
                    <a:close/>
                  </a:path>
                </a:pathLst>
              </a:custGeom>
              <a:solidFill>
                <a:srgbClr val="872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9"/>
              <p:cNvSpPr>
                <a:spLocks noEditPoints="1"/>
              </p:cNvSpPr>
              <p:nvPr/>
            </p:nvSpPr>
            <p:spPr bwMode="auto">
              <a:xfrm>
                <a:off x="804" y="3133"/>
                <a:ext cx="329" cy="119"/>
              </a:xfrm>
              <a:custGeom>
                <a:avLst/>
                <a:gdLst>
                  <a:gd name="T0" fmla="*/ 234 w 832"/>
                  <a:gd name="T1" fmla="*/ 48 h 301"/>
                  <a:gd name="T2" fmla="*/ 299 w 832"/>
                  <a:gd name="T3" fmla="*/ 32 h 301"/>
                  <a:gd name="T4" fmla="*/ 261 w 832"/>
                  <a:gd name="T5" fmla="*/ 97 h 301"/>
                  <a:gd name="T6" fmla="*/ 323 w 832"/>
                  <a:gd name="T7" fmla="*/ 126 h 301"/>
                  <a:gd name="T8" fmla="*/ 394 w 832"/>
                  <a:gd name="T9" fmla="*/ 3 h 301"/>
                  <a:gd name="T10" fmla="*/ 326 w 832"/>
                  <a:gd name="T11" fmla="*/ 3 h 301"/>
                  <a:gd name="T12" fmla="*/ 344 w 832"/>
                  <a:gd name="T13" fmla="*/ 100 h 301"/>
                  <a:gd name="T14" fmla="*/ 323 w 832"/>
                  <a:gd name="T15" fmla="*/ 126 h 301"/>
                  <a:gd name="T16" fmla="*/ 468 w 832"/>
                  <a:gd name="T17" fmla="*/ 93 h 301"/>
                  <a:gd name="T18" fmla="*/ 407 w 832"/>
                  <a:gd name="T19" fmla="*/ 3 h 301"/>
                  <a:gd name="T20" fmla="*/ 423 w 832"/>
                  <a:gd name="T21" fmla="*/ 14 h 301"/>
                  <a:gd name="T22" fmla="*/ 552 w 832"/>
                  <a:gd name="T23" fmla="*/ 93 h 301"/>
                  <a:gd name="T24" fmla="*/ 524 w 832"/>
                  <a:gd name="T25" fmla="*/ 39 h 301"/>
                  <a:gd name="T26" fmla="*/ 524 w 832"/>
                  <a:gd name="T27" fmla="*/ 50 h 301"/>
                  <a:gd name="T28" fmla="*/ 546 w 832"/>
                  <a:gd name="T29" fmla="*/ 82 h 301"/>
                  <a:gd name="T30" fmla="*/ 594 w 832"/>
                  <a:gd name="T31" fmla="*/ 3 h 301"/>
                  <a:gd name="T32" fmla="*/ 609 w 832"/>
                  <a:gd name="T33" fmla="*/ 3 h 301"/>
                  <a:gd name="T34" fmla="*/ 15 w 832"/>
                  <a:gd name="T35" fmla="*/ 178 h 301"/>
                  <a:gd name="T36" fmla="*/ 17 w 832"/>
                  <a:gd name="T37" fmla="*/ 268 h 301"/>
                  <a:gd name="T38" fmla="*/ 79 w 832"/>
                  <a:gd name="T39" fmla="*/ 268 h 301"/>
                  <a:gd name="T40" fmla="*/ 15 w 832"/>
                  <a:gd name="T41" fmla="*/ 249 h 301"/>
                  <a:gd name="T42" fmla="*/ 141 w 832"/>
                  <a:gd name="T43" fmla="*/ 211 h 301"/>
                  <a:gd name="T44" fmla="*/ 187 w 832"/>
                  <a:gd name="T45" fmla="*/ 176 h 301"/>
                  <a:gd name="T46" fmla="*/ 177 w 832"/>
                  <a:gd name="T47" fmla="*/ 162 h 301"/>
                  <a:gd name="T48" fmla="*/ 157 w 832"/>
                  <a:gd name="T49" fmla="*/ 225 h 301"/>
                  <a:gd name="T50" fmla="*/ 186 w 832"/>
                  <a:gd name="T51" fmla="*/ 260 h 301"/>
                  <a:gd name="T52" fmla="*/ 266 w 832"/>
                  <a:gd name="T53" fmla="*/ 301 h 301"/>
                  <a:gd name="T54" fmla="*/ 310 w 832"/>
                  <a:gd name="T55" fmla="*/ 178 h 301"/>
                  <a:gd name="T56" fmla="*/ 239 w 832"/>
                  <a:gd name="T57" fmla="*/ 178 h 301"/>
                  <a:gd name="T58" fmla="*/ 261 w 832"/>
                  <a:gd name="T59" fmla="*/ 289 h 301"/>
                  <a:gd name="T60" fmla="*/ 328 w 832"/>
                  <a:gd name="T61" fmla="*/ 268 h 301"/>
                  <a:gd name="T62" fmla="*/ 396 w 832"/>
                  <a:gd name="T63" fmla="*/ 189 h 301"/>
                  <a:gd name="T64" fmla="*/ 411 w 832"/>
                  <a:gd name="T65" fmla="*/ 178 h 301"/>
                  <a:gd name="T66" fmla="*/ 328 w 832"/>
                  <a:gd name="T67" fmla="*/ 256 h 301"/>
                  <a:gd name="T68" fmla="*/ 437 w 832"/>
                  <a:gd name="T69" fmla="*/ 268 h 301"/>
                  <a:gd name="T70" fmla="*/ 475 w 832"/>
                  <a:gd name="T71" fmla="*/ 214 h 301"/>
                  <a:gd name="T72" fmla="*/ 437 w 832"/>
                  <a:gd name="T73" fmla="*/ 178 h 301"/>
                  <a:gd name="T74" fmla="*/ 495 w 832"/>
                  <a:gd name="T75" fmla="*/ 240 h 301"/>
                  <a:gd name="T76" fmla="*/ 452 w 832"/>
                  <a:gd name="T77" fmla="*/ 224 h 301"/>
                  <a:gd name="T78" fmla="*/ 611 w 832"/>
                  <a:gd name="T79" fmla="*/ 223 h 301"/>
                  <a:gd name="T80" fmla="*/ 539 w 832"/>
                  <a:gd name="T81" fmla="*/ 223 h 301"/>
                  <a:gd name="T82" fmla="*/ 566 w 832"/>
                  <a:gd name="T83" fmla="*/ 260 h 301"/>
                  <a:gd name="T84" fmla="*/ 691 w 832"/>
                  <a:gd name="T85" fmla="*/ 226 h 301"/>
                  <a:gd name="T86" fmla="*/ 706 w 832"/>
                  <a:gd name="T87" fmla="*/ 178 h 301"/>
                  <a:gd name="T88" fmla="*/ 646 w 832"/>
                  <a:gd name="T89" fmla="*/ 215 h 301"/>
                  <a:gd name="T90" fmla="*/ 631 w 832"/>
                  <a:gd name="T91" fmla="*/ 268 h 301"/>
                  <a:gd name="T92" fmla="*/ 732 w 832"/>
                  <a:gd name="T93" fmla="*/ 178 h 301"/>
                  <a:gd name="T94" fmla="*/ 806 w 832"/>
                  <a:gd name="T95" fmla="*/ 241 h 301"/>
                  <a:gd name="T96" fmla="*/ 747 w 832"/>
                  <a:gd name="T97" fmla="*/ 178 h 301"/>
                  <a:gd name="T98" fmla="*/ 766 w 832"/>
                  <a:gd name="T99" fmla="*/ 224 h 301"/>
                  <a:gd name="T100" fmla="*/ 747 w 832"/>
                  <a:gd name="T101" fmla="*/ 257 h 301"/>
                  <a:gd name="T102" fmla="*/ 817 w 832"/>
                  <a:gd name="T103" fmla="*/ 268 h 301"/>
                  <a:gd name="T104" fmla="*/ 817 w 832"/>
                  <a:gd name="T105" fmla="*/ 17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32" h="301">
                    <a:moveTo>
                      <a:pt x="285" y="61"/>
                    </a:moveTo>
                    <a:cubicBezTo>
                      <a:pt x="285" y="71"/>
                      <a:pt x="279" y="86"/>
                      <a:pt x="262" y="86"/>
                    </a:cubicBezTo>
                    <a:cubicBezTo>
                      <a:pt x="242" y="86"/>
                      <a:pt x="234" y="68"/>
                      <a:pt x="234" y="48"/>
                    </a:cubicBezTo>
                    <a:cubicBezTo>
                      <a:pt x="234" y="27"/>
                      <a:pt x="241" y="11"/>
                      <a:pt x="260" y="11"/>
                    </a:cubicBezTo>
                    <a:cubicBezTo>
                      <a:pt x="266" y="11"/>
                      <a:pt x="281" y="12"/>
                      <a:pt x="285" y="32"/>
                    </a:cubicBezTo>
                    <a:lnTo>
                      <a:pt x="299" y="32"/>
                    </a:lnTo>
                    <a:cubicBezTo>
                      <a:pt x="298" y="15"/>
                      <a:pt x="285" y="0"/>
                      <a:pt x="260" y="0"/>
                    </a:cubicBezTo>
                    <a:cubicBezTo>
                      <a:pt x="225" y="0"/>
                      <a:pt x="217" y="27"/>
                      <a:pt x="217" y="48"/>
                    </a:cubicBezTo>
                    <a:cubicBezTo>
                      <a:pt x="217" y="95"/>
                      <a:pt x="252" y="97"/>
                      <a:pt x="261" y="97"/>
                    </a:cubicBezTo>
                    <a:cubicBezTo>
                      <a:pt x="293" y="97"/>
                      <a:pt x="299" y="72"/>
                      <a:pt x="300" y="61"/>
                    </a:cubicBezTo>
                    <a:lnTo>
                      <a:pt x="285" y="61"/>
                    </a:lnTo>
                    <a:close/>
                    <a:moveTo>
                      <a:pt x="323" y="126"/>
                    </a:moveTo>
                    <a:cubicBezTo>
                      <a:pt x="326" y="126"/>
                      <a:pt x="330" y="126"/>
                      <a:pt x="335" y="126"/>
                    </a:cubicBezTo>
                    <a:cubicBezTo>
                      <a:pt x="352" y="126"/>
                      <a:pt x="356" y="112"/>
                      <a:pt x="359" y="104"/>
                    </a:cubicBezTo>
                    <a:lnTo>
                      <a:pt x="394" y="3"/>
                    </a:lnTo>
                    <a:lnTo>
                      <a:pt x="379" y="3"/>
                    </a:lnTo>
                    <a:lnTo>
                      <a:pt x="355" y="76"/>
                    </a:lnTo>
                    <a:lnTo>
                      <a:pt x="326" y="3"/>
                    </a:lnTo>
                    <a:lnTo>
                      <a:pt x="308" y="3"/>
                    </a:lnTo>
                    <a:lnTo>
                      <a:pt x="347" y="93"/>
                    </a:lnTo>
                    <a:lnTo>
                      <a:pt x="344" y="100"/>
                    </a:lnTo>
                    <a:cubicBezTo>
                      <a:pt x="342" y="108"/>
                      <a:pt x="339" y="115"/>
                      <a:pt x="330" y="115"/>
                    </a:cubicBezTo>
                    <a:cubicBezTo>
                      <a:pt x="329" y="115"/>
                      <a:pt x="327" y="115"/>
                      <a:pt x="323" y="114"/>
                    </a:cubicBezTo>
                    <a:lnTo>
                      <a:pt x="323" y="126"/>
                    </a:lnTo>
                    <a:close/>
                    <a:moveTo>
                      <a:pt x="423" y="14"/>
                    </a:moveTo>
                    <a:lnTo>
                      <a:pt x="468" y="14"/>
                    </a:lnTo>
                    <a:lnTo>
                      <a:pt x="468" y="93"/>
                    </a:lnTo>
                    <a:lnTo>
                      <a:pt x="483" y="93"/>
                    </a:lnTo>
                    <a:lnTo>
                      <a:pt x="483" y="3"/>
                    </a:lnTo>
                    <a:lnTo>
                      <a:pt x="407" y="3"/>
                    </a:lnTo>
                    <a:lnTo>
                      <a:pt x="407" y="93"/>
                    </a:lnTo>
                    <a:lnTo>
                      <a:pt x="423" y="93"/>
                    </a:lnTo>
                    <a:lnTo>
                      <a:pt x="423" y="14"/>
                    </a:lnTo>
                    <a:close/>
                    <a:moveTo>
                      <a:pt x="509" y="3"/>
                    </a:moveTo>
                    <a:lnTo>
                      <a:pt x="509" y="93"/>
                    </a:lnTo>
                    <a:lnTo>
                      <a:pt x="552" y="93"/>
                    </a:lnTo>
                    <a:cubicBezTo>
                      <a:pt x="576" y="93"/>
                      <a:pt x="583" y="80"/>
                      <a:pt x="583" y="66"/>
                    </a:cubicBezTo>
                    <a:cubicBezTo>
                      <a:pt x="583" y="40"/>
                      <a:pt x="559" y="39"/>
                      <a:pt x="547" y="39"/>
                    </a:cubicBezTo>
                    <a:lnTo>
                      <a:pt x="524" y="39"/>
                    </a:lnTo>
                    <a:lnTo>
                      <a:pt x="524" y="3"/>
                    </a:lnTo>
                    <a:lnTo>
                      <a:pt x="509" y="3"/>
                    </a:lnTo>
                    <a:close/>
                    <a:moveTo>
                      <a:pt x="524" y="50"/>
                    </a:moveTo>
                    <a:lnTo>
                      <a:pt x="543" y="50"/>
                    </a:lnTo>
                    <a:cubicBezTo>
                      <a:pt x="553" y="50"/>
                      <a:pt x="567" y="50"/>
                      <a:pt x="567" y="65"/>
                    </a:cubicBezTo>
                    <a:cubicBezTo>
                      <a:pt x="567" y="80"/>
                      <a:pt x="554" y="82"/>
                      <a:pt x="546" y="82"/>
                    </a:cubicBezTo>
                    <a:lnTo>
                      <a:pt x="524" y="82"/>
                    </a:lnTo>
                    <a:lnTo>
                      <a:pt x="524" y="50"/>
                    </a:lnTo>
                    <a:close/>
                    <a:moveTo>
                      <a:pt x="594" y="3"/>
                    </a:moveTo>
                    <a:lnTo>
                      <a:pt x="594" y="93"/>
                    </a:lnTo>
                    <a:lnTo>
                      <a:pt x="609" y="93"/>
                    </a:lnTo>
                    <a:lnTo>
                      <a:pt x="609" y="3"/>
                    </a:lnTo>
                    <a:lnTo>
                      <a:pt x="594" y="3"/>
                    </a:lnTo>
                    <a:close/>
                    <a:moveTo>
                      <a:pt x="15" y="249"/>
                    </a:moveTo>
                    <a:lnTo>
                      <a:pt x="15" y="178"/>
                    </a:lnTo>
                    <a:lnTo>
                      <a:pt x="0" y="178"/>
                    </a:lnTo>
                    <a:lnTo>
                      <a:pt x="0" y="268"/>
                    </a:lnTo>
                    <a:lnTo>
                      <a:pt x="17" y="268"/>
                    </a:lnTo>
                    <a:lnTo>
                      <a:pt x="64" y="196"/>
                    </a:lnTo>
                    <a:lnTo>
                      <a:pt x="64" y="268"/>
                    </a:lnTo>
                    <a:lnTo>
                      <a:pt x="79" y="268"/>
                    </a:lnTo>
                    <a:lnTo>
                      <a:pt x="79" y="178"/>
                    </a:lnTo>
                    <a:lnTo>
                      <a:pt x="62" y="178"/>
                    </a:lnTo>
                    <a:lnTo>
                      <a:pt x="15" y="249"/>
                    </a:lnTo>
                    <a:close/>
                    <a:moveTo>
                      <a:pt x="210" y="138"/>
                    </a:moveTo>
                    <a:cubicBezTo>
                      <a:pt x="207" y="146"/>
                      <a:pt x="200" y="142"/>
                      <a:pt x="176" y="148"/>
                    </a:cubicBezTo>
                    <a:cubicBezTo>
                      <a:pt x="157" y="152"/>
                      <a:pt x="141" y="163"/>
                      <a:pt x="141" y="211"/>
                    </a:cubicBezTo>
                    <a:cubicBezTo>
                      <a:pt x="141" y="228"/>
                      <a:pt x="143" y="271"/>
                      <a:pt x="186" y="271"/>
                    </a:cubicBezTo>
                    <a:cubicBezTo>
                      <a:pt x="217" y="271"/>
                      <a:pt x="230" y="247"/>
                      <a:pt x="230" y="224"/>
                    </a:cubicBezTo>
                    <a:cubicBezTo>
                      <a:pt x="230" y="200"/>
                      <a:pt x="218" y="176"/>
                      <a:pt x="187" y="176"/>
                    </a:cubicBezTo>
                    <a:cubicBezTo>
                      <a:pt x="165" y="176"/>
                      <a:pt x="156" y="190"/>
                      <a:pt x="153" y="199"/>
                    </a:cubicBezTo>
                    <a:lnTo>
                      <a:pt x="152" y="199"/>
                    </a:lnTo>
                    <a:cubicBezTo>
                      <a:pt x="153" y="174"/>
                      <a:pt x="164" y="165"/>
                      <a:pt x="177" y="162"/>
                    </a:cubicBezTo>
                    <a:cubicBezTo>
                      <a:pt x="194" y="157"/>
                      <a:pt x="221" y="162"/>
                      <a:pt x="223" y="138"/>
                    </a:cubicBezTo>
                    <a:lnTo>
                      <a:pt x="210" y="138"/>
                    </a:lnTo>
                    <a:close/>
                    <a:moveTo>
                      <a:pt x="157" y="225"/>
                    </a:moveTo>
                    <a:cubicBezTo>
                      <a:pt x="157" y="211"/>
                      <a:pt x="161" y="187"/>
                      <a:pt x="186" y="187"/>
                    </a:cubicBezTo>
                    <a:cubicBezTo>
                      <a:pt x="210" y="187"/>
                      <a:pt x="214" y="212"/>
                      <a:pt x="214" y="226"/>
                    </a:cubicBezTo>
                    <a:cubicBezTo>
                      <a:pt x="214" y="247"/>
                      <a:pt x="204" y="260"/>
                      <a:pt x="186" y="260"/>
                    </a:cubicBezTo>
                    <a:cubicBezTo>
                      <a:pt x="162" y="260"/>
                      <a:pt x="157" y="239"/>
                      <a:pt x="157" y="225"/>
                    </a:cubicBezTo>
                    <a:close/>
                    <a:moveTo>
                      <a:pt x="254" y="300"/>
                    </a:moveTo>
                    <a:cubicBezTo>
                      <a:pt x="257" y="301"/>
                      <a:pt x="261" y="301"/>
                      <a:pt x="266" y="301"/>
                    </a:cubicBezTo>
                    <a:cubicBezTo>
                      <a:pt x="283" y="301"/>
                      <a:pt x="287" y="287"/>
                      <a:pt x="290" y="278"/>
                    </a:cubicBezTo>
                    <a:lnTo>
                      <a:pt x="325" y="178"/>
                    </a:lnTo>
                    <a:lnTo>
                      <a:pt x="310" y="178"/>
                    </a:lnTo>
                    <a:lnTo>
                      <a:pt x="286" y="250"/>
                    </a:lnTo>
                    <a:lnTo>
                      <a:pt x="257" y="178"/>
                    </a:lnTo>
                    <a:lnTo>
                      <a:pt x="239" y="178"/>
                    </a:lnTo>
                    <a:lnTo>
                      <a:pt x="278" y="268"/>
                    </a:lnTo>
                    <a:lnTo>
                      <a:pt x="276" y="274"/>
                    </a:lnTo>
                    <a:cubicBezTo>
                      <a:pt x="273" y="282"/>
                      <a:pt x="271" y="289"/>
                      <a:pt x="261" y="289"/>
                    </a:cubicBezTo>
                    <a:cubicBezTo>
                      <a:pt x="260" y="289"/>
                      <a:pt x="258" y="289"/>
                      <a:pt x="254" y="289"/>
                    </a:cubicBezTo>
                    <a:lnTo>
                      <a:pt x="254" y="300"/>
                    </a:lnTo>
                    <a:close/>
                    <a:moveTo>
                      <a:pt x="328" y="268"/>
                    </a:moveTo>
                    <a:cubicBezTo>
                      <a:pt x="361" y="274"/>
                      <a:pt x="364" y="243"/>
                      <a:pt x="364" y="212"/>
                    </a:cubicBezTo>
                    <a:lnTo>
                      <a:pt x="364" y="189"/>
                    </a:lnTo>
                    <a:lnTo>
                      <a:pt x="396" y="189"/>
                    </a:lnTo>
                    <a:lnTo>
                      <a:pt x="396" y="268"/>
                    </a:lnTo>
                    <a:lnTo>
                      <a:pt x="411" y="268"/>
                    </a:lnTo>
                    <a:lnTo>
                      <a:pt x="411" y="178"/>
                    </a:lnTo>
                    <a:lnTo>
                      <a:pt x="349" y="178"/>
                    </a:lnTo>
                    <a:lnTo>
                      <a:pt x="349" y="212"/>
                    </a:lnTo>
                    <a:cubicBezTo>
                      <a:pt x="349" y="233"/>
                      <a:pt x="349" y="260"/>
                      <a:pt x="328" y="256"/>
                    </a:cubicBezTo>
                    <a:lnTo>
                      <a:pt x="328" y="268"/>
                    </a:lnTo>
                    <a:close/>
                    <a:moveTo>
                      <a:pt x="437" y="178"/>
                    </a:moveTo>
                    <a:lnTo>
                      <a:pt x="437" y="268"/>
                    </a:lnTo>
                    <a:lnTo>
                      <a:pt x="480" y="268"/>
                    </a:lnTo>
                    <a:cubicBezTo>
                      <a:pt x="488" y="268"/>
                      <a:pt x="511" y="266"/>
                      <a:pt x="511" y="240"/>
                    </a:cubicBezTo>
                    <a:cubicBezTo>
                      <a:pt x="511" y="215"/>
                      <a:pt x="488" y="214"/>
                      <a:pt x="475" y="214"/>
                    </a:cubicBezTo>
                    <a:lnTo>
                      <a:pt x="452" y="214"/>
                    </a:lnTo>
                    <a:lnTo>
                      <a:pt x="452" y="178"/>
                    </a:lnTo>
                    <a:lnTo>
                      <a:pt x="437" y="178"/>
                    </a:lnTo>
                    <a:close/>
                    <a:moveTo>
                      <a:pt x="452" y="224"/>
                    </a:moveTo>
                    <a:lnTo>
                      <a:pt x="471" y="224"/>
                    </a:lnTo>
                    <a:cubicBezTo>
                      <a:pt x="479" y="224"/>
                      <a:pt x="495" y="223"/>
                      <a:pt x="495" y="240"/>
                    </a:cubicBezTo>
                    <a:cubicBezTo>
                      <a:pt x="495" y="245"/>
                      <a:pt x="494" y="257"/>
                      <a:pt x="474" y="257"/>
                    </a:cubicBezTo>
                    <a:lnTo>
                      <a:pt x="452" y="257"/>
                    </a:lnTo>
                    <a:lnTo>
                      <a:pt x="452" y="224"/>
                    </a:lnTo>
                    <a:close/>
                    <a:moveTo>
                      <a:pt x="522" y="223"/>
                    </a:moveTo>
                    <a:cubicBezTo>
                      <a:pt x="522" y="247"/>
                      <a:pt x="534" y="271"/>
                      <a:pt x="566" y="271"/>
                    </a:cubicBezTo>
                    <a:cubicBezTo>
                      <a:pt x="599" y="271"/>
                      <a:pt x="611" y="247"/>
                      <a:pt x="611" y="223"/>
                    </a:cubicBezTo>
                    <a:cubicBezTo>
                      <a:pt x="611" y="199"/>
                      <a:pt x="599" y="174"/>
                      <a:pt x="566" y="174"/>
                    </a:cubicBezTo>
                    <a:cubicBezTo>
                      <a:pt x="534" y="174"/>
                      <a:pt x="522" y="199"/>
                      <a:pt x="522" y="223"/>
                    </a:cubicBezTo>
                    <a:close/>
                    <a:moveTo>
                      <a:pt x="539" y="223"/>
                    </a:moveTo>
                    <a:cubicBezTo>
                      <a:pt x="539" y="187"/>
                      <a:pt x="560" y="185"/>
                      <a:pt x="566" y="185"/>
                    </a:cubicBezTo>
                    <a:cubicBezTo>
                      <a:pt x="573" y="185"/>
                      <a:pt x="594" y="187"/>
                      <a:pt x="594" y="223"/>
                    </a:cubicBezTo>
                    <a:cubicBezTo>
                      <a:pt x="594" y="259"/>
                      <a:pt x="573" y="260"/>
                      <a:pt x="566" y="260"/>
                    </a:cubicBezTo>
                    <a:cubicBezTo>
                      <a:pt x="560" y="260"/>
                      <a:pt x="539" y="259"/>
                      <a:pt x="539" y="223"/>
                    </a:cubicBezTo>
                    <a:close/>
                    <a:moveTo>
                      <a:pt x="646" y="226"/>
                    </a:moveTo>
                    <a:lnTo>
                      <a:pt x="691" y="226"/>
                    </a:lnTo>
                    <a:lnTo>
                      <a:pt x="691" y="268"/>
                    </a:lnTo>
                    <a:lnTo>
                      <a:pt x="706" y="268"/>
                    </a:lnTo>
                    <a:lnTo>
                      <a:pt x="706" y="178"/>
                    </a:lnTo>
                    <a:lnTo>
                      <a:pt x="691" y="178"/>
                    </a:lnTo>
                    <a:lnTo>
                      <a:pt x="691" y="215"/>
                    </a:lnTo>
                    <a:lnTo>
                      <a:pt x="646" y="215"/>
                    </a:lnTo>
                    <a:lnTo>
                      <a:pt x="646" y="178"/>
                    </a:lnTo>
                    <a:lnTo>
                      <a:pt x="631" y="178"/>
                    </a:lnTo>
                    <a:lnTo>
                      <a:pt x="631" y="268"/>
                    </a:lnTo>
                    <a:lnTo>
                      <a:pt x="646" y="268"/>
                    </a:lnTo>
                    <a:lnTo>
                      <a:pt x="646" y="226"/>
                    </a:lnTo>
                    <a:close/>
                    <a:moveTo>
                      <a:pt x="732" y="178"/>
                    </a:moveTo>
                    <a:lnTo>
                      <a:pt x="732" y="268"/>
                    </a:lnTo>
                    <a:lnTo>
                      <a:pt x="775" y="268"/>
                    </a:lnTo>
                    <a:cubicBezTo>
                      <a:pt x="799" y="268"/>
                      <a:pt x="806" y="254"/>
                      <a:pt x="806" y="241"/>
                    </a:cubicBezTo>
                    <a:cubicBezTo>
                      <a:pt x="806" y="215"/>
                      <a:pt x="782" y="213"/>
                      <a:pt x="770" y="213"/>
                    </a:cubicBezTo>
                    <a:lnTo>
                      <a:pt x="747" y="213"/>
                    </a:lnTo>
                    <a:lnTo>
                      <a:pt x="747" y="178"/>
                    </a:lnTo>
                    <a:lnTo>
                      <a:pt x="732" y="178"/>
                    </a:lnTo>
                    <a:close/>
                    <a:moveTo>
                      <a:pt x="747" y="224"/>
                    </a:moveTo>
                    <a:lnTo>
                      <a:pt x="766" y="224"/>
                    </a:lnTo>
                    <a:cubicBezTo>
                      <a:pt x="776" y="224"/>
                      <a:pt x="790" y="224"/>
                      <a:pt x="790" y="240"/>
                    </a:cubicBezTo>
                    <a:cubicBezTo>
                      <a:pt x="790" y="255"/>
                      <a:pt x="776" y="257"/>
                      <a:pt x="769" y="257"/>
                    </a:cubicBezTo>
                    <a:lnTo>
                      <a:pt x="747" y="257"/>
                    </a:lnTo>
                    <a:lnTo>
                      <a:pt x="747" y="224"/>
                    </a:lnTo>
                    <a:close/>
                    <a:moveTo>
                      <a:pt x="817" y="178"/>
                    </a:moveTo>
                    <a:lnTo>
                      <a:pt x="817" y="268"/>
                    </a:lnTo>
                    <a:lnTo>
                      <a:pt x="832" y="268"/>
                    </a:lnTo>
                    <a:lnTo>
                      <a:pt x="832" y="178"/>
                    </a:lnTo>
                    <a:lnTo>
                      <a:pt x="817" y="178"/>
                    </a:lnTo>
                    <a:close/>
                  </a:path>
                </a:pathLst>
              </a:custGeom>
              <a:solidFill>
                <a:srgbClr val="872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20"/>
              <p:cNvSpPr>
                <a:spLocks noEditPoints="1"/>
              </p:cNvSpPr>
              <p:nvPr/>
            </p:nvSpPr>
            <p:spPr bwMode="auto">
              <a:xfrm>
                <a:off x="793" y="2826"/>
                <a:ext cx="353" cy="273"/>
              </a:xfrm>
              <a:custGeom>
                <a:avLst/>
                <a:gdLst>
                  <a:gd name="T0" fmla="*/ 274 w 892"/>
                  <a:gd name="T1" fmla="*/ 323 h 692"/>
                  <a:gd name="T2" fmla="*/ 194 w 892"/>
                  <a:gd name="T3" fmla="*/ 323 h 692"/>
                  <a:gd name="T4" fmla="*/ 194 w 892"/>
                  <a:gd name="T5" fmla="*/ 612 h 692"/>
                  <a:gd name="T6" fmla="*/ 274 w 892"/>
                  <a:gd name="T7" fmla="*/ 612 h 692"/>
                  <a:gd name="T8" fmla="*/ 274 w 892"/>
                  <a:gd name="T9" fmla="*/ 323 h 692"/>
                  <a:gd name="T10" fmla="*/ 728 w 892"/>
                  <a:gd name="T11" fmla="*/ 263 h 692"/>
                  <a:gd name="T12" fmla="*/ 728 w 892"/>
                  <a:gd name="T13" fmla="*/ 347 h 692"/>
                  <a:gd name="T14" fmla="*/ 822 w 892"/>
                  <a:gd name="T15" fmla="*/ 306 h 692"/>
                  <a:gd name="T16" fmla="*/ 853 w 892"/>
                  <a:gd name="T17" fmla="*/ 377 h 692"/>
                  <a:gd name="T18" fmla="*/ 728 w 892"/>
                  <a:gd name="T19" fmla="*/ 432 h 692"/>
                  <a:gd name="T20" fmla="*/ 728 w 892"/>
                  <a:gd name="T21" fmla="*/ 605 h 692"/>
                  <a:gd name="T22" fmla="*/ 641 w 892"/>
                  <a:gd name="T23" fmla="*/ 692 h 692"/>
                  <a:gd name="T24" fmla="*/ 224 w 892"/>
                  <a:gd name="T25" fmla="*/ 692 h 692"/>
                  <a:gd name="T26" fmla="*/ 137 w 892"/>
                  <a:gd name="T27" fmla="*/ 605 h 692"/>
                  <a:gd name="T28" fmla="*/ 137 w 892"/>
                  <a:gd name="T29" fmla="*/ 437 h 692"/>
                  <a:gd name="T30" fmla="*/ 0 w 892"/>
                  <a:gd name="T31" fmla="*/ 377 h 692"/>
                  <a:gd name="T32" fmla="*/ 32 w 892"/>
                  <a:gd name="T33" fmla="*/ 306 h 692"/>
                  <a:gd name="T34" fmla="*/ 137 w 892"/>
                  <a:gd name="T35" fmla="*/ 352 h 692"/>
                  <a:gd name="T36" fmla="*/ 137 w 892"/>
                  <a:gd name="T37" fmla="*/ 263 h 692"/>
                  <a:gd name="T38" fmla="*/ 587 w 892"/>
                  <a:gd name="T39" fmla="*/ 263 h 692"/>
                  <a:gd name="T40" fmla="*/ 659 w 892"/>
                  <a:gd name="T41" fmla="*/ 154 h 692"/>
                  <a:gd name="T42" fmla="*/ 63 w 892"/>
                  <a:gd name="T43" fmla="*/ 274 h 692"/>
                  <a:gd name="T44" fmla="*/ 295 w 892"/>
                  <a:gd name="T45" fmla="*/ 130 h 692"/>
                  <a:gd name="T46" fmla="*/ 285 w 892"/>
                  <a:gd name="T47" fmla="*/ 103 h 692"/>
                  <a:gd name="T48" fmla="*/ 329 w 892"/>
                  <a:gd name="T49" fmla="*/ 58 h 692"/>
                  <a:gd name="T50" fmla="*/ 374 w 892"/>
                  <a:gd name="T51" fmla="*/ 103 h 692"/>
                  <a:gd name="T52" fmla="*/ 372 w 892"/>
                  <a:gd name="T53" fmla="*/ 114 h 692"/>
                  <a:gd name="T54" fmla="*/ 659 w 892"/>
                  <a:gd name="T55" fmla="*/ 154 h 692"/>
                  <a:gd name="T56" fmla="*/ 738 w 892"/>
                  <a:gd name="T57" fmla="*/ 37 h 692"/>
                  <a:gd name="T58" fmla="*/ 739 w 892"/>
                  <a:gd name="T59" fmla="*/ 35 h 692"/>
                  <a:gd name="T60" fmla="*/ 740 w 892"/>
                  <a:gd name="T61" fmla="*/ 33 h 692"/>
                  <a:gd name="T62" fmla="*/ 814 w 892"/>
                  <a:gd name="T63" fmla="*/ 3 h 692"/>
                  <a:gd name="T64" fmla="*/ 851 w 892"/>
                  <a:gd name="T65" fmla="*/ 16 h 692"/>
                  <a:gd name="T66" fmla="*/ 878 w 892"/>
                  <a:gd name="T67" fmla="*/ 45 h 692"/>
                  <a:gd name="T68" fmla="*/ 877 w 892"/>
                  <a:gd name="T69" fmla="*/ 125 h 692"/>
                  <a:gd name="T70" fmla="*/ 807 w 892"/>
                  <a:gd name="T71" fmla="*/ 91 h 692"/>
                  <a:gd name="T72" fmla="*/ 809 w 892"/>
                  <a:gd name="T73" fmla="*/ 82 h 692"/>
                  <a:gd name="T74" fmla="*/ 808 w 892"/>
                  <a:gd name="T75" fmla="*/ 81 h 692"/>
                  <a:gd name="T76" fmla="*/ 806 w 892"/>
                  <a:gd name="T77" fmla="*/ 80 h 692"/>
                  <a:gd name="T78" fmla="*/ 801 w 892"/>
                  <a:gd name="T79" fmla="*/ 82 h 692"/>
                  <a:gd name="T80" fmla="*/ 680 w 892"/>
                  <a:gd name="T81" fmla="*/ 263 h 692"/>
                  <a:gd name="T82" fmla="*/ 728 w 892"/>
                  <a:gd name="T83" fmla="*/ 263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2" h="692">
                    <a:moveTo>
                      <a:pt x="274" y="323"/>
                    </a:moveTo>
                    <a:lnTo>
                      <a:pt x="194" y="323"/>
                    </a:lnTo>
                    <a:lnTo>
                      <a:pt x="194" y="612"/>
                    </a:lnTo>
                    <a:lnTo>
                      <a:pt x="274" y="612"/>
                    </a:lnTo>
                    <a:lnTo>
                      <a:pt x="274" y="323"/>
                    </a:lnTo>
                    <a:close/>
                    <a:moveTo>
                      <a:pt x="728" y="263"/>
                    </a:moveTo>
                    <a:lnTo>
                      <a:pt x="728" y="347"/>
                    </a:lnTo>
                    <a:lnTo>
                      <a:pt x="822" y="306"/>
                    </a:lnTo>
                    <a:lnTo>
                      <a:pt x="853" y="377"/>
                    </a:lnTo>
                    <a:lnTo>
                      <a:pt x="728" y="432"/>
                    </a:lnTo>
                    <a:lnTo>
                      <a:pt x="728" y="605"/>
                    </a:lnTo>
                    <a:cubicBezTo>
                      <a:pt x="728" y="653"/>
                      <a:pt x="689" y="692"/>
                      <a:pt x="641" y="692"/>
                    </a:cubicBezTo>
                    <a:lnTo>
                      <a:pt x="224" y="692"/>
                    </a:lnTo>
                    <a:cubicBezTo>
                      <a:pt x="176" y="692"/>
                      <a:pt x="137" y="653"/>
                      <a:pt x="137" y="605"/>
                    </a:cubicBezTo>
                    <a:lnTo>
                      <a:pt x="137" y="437"/>
                    </a:lnTo>
                    <a:lnTo>
                      <a:pt x="0" y="377"/>
                    </a:lnTo>
                    <a:lnTo>
                      <a:pt x="32" y="306"/>
                    </a:lnTo>
                    <a:lnTo>
                      <a:pt x="137" y="352"/>
                    </a:lnTo>
                    <a:lnTo>
                      <a:pt x="137" y="263"/>
                    </a:lnTo>
                    <a:lnTo>
                      <a:pt x="587" y="263"/>
                    </a:lnTo>
                    <a:lnTo>
                      <a:pt x="659" y="154"/>
                    </a:lnTo>
                    <a:lnTo>
                      <a:pt x="63" y="274"/>
                    </a:lnTo>
                    <a:cubicBezTo>
                      <a:pt x="108" y="213"/>
                      <a:pt x="191" y="160"/>
                      <a:pt x="295" y="130"/>
                    </a:cubicBezTo>
                    <a:cubicBezTo>
                      <a:pt x="289" y="123"/>
                      <a:pt x="285" y="113"/>
                      <a:pt x="285" y="103"/>
                    </a:cubicBezTo>
                    <a:cubicBezTo>
                      <a:pt x="285" y="78"/>
                      <a:pt x="305" y="58"/>
                      <a:pt x="329" y="58"/>
                    </a:cubicBezTo>
                    <a:cubicBezTo>
                      <a:pt x="354" y="58"/>
                      <a:pt x="374" y="78"/>
                      <a:pt x="374" y="103"/>
                    </a:cubicBezTo>
                    <a:cubicBezTo>
                      <a:pt x="374" y="106"/>
                      <a:pt x="373" y="110"/>
                      <a:pt x="372" y="114"/>
                    </a:cubicBezTo>
                    <a:cubicBezTo>
                      <a:pt x="486" y="97"/>
                      <a:pt x="591" y="113"/>
                      <a:pt x="659" y="154"/>
                    </a:cubicBezTo>
                    <a:lnTo>
                      <a:pt x="738" y="37"/>
                    </a:lnTo>
                    <a:lnTo>
                      <a:pt x="739" y="35"/>
                    </a:lnTo>
                    <a:lnTo>
                      <a:pt x="740" y="33"/>
                    </a:lnTo>
                    <a:cubicBezTo>
                      <a:pt x="761" y="9"/>
                      <a:pt x="788" y="0"/>
                      <a:pt x="814" y="3"/>
                    </a:cubicBezTo>
                    <a:cubicBezTo>
                      <a:pt x="827" y="4"/>
                      <a:pt x="840" y="9"/>
                      <a:pt x="851" y="16"/>
                    </a:cubicBezTo>
                    <a:cubicBezTo>
                      <a:pt x="862" y="23"/>
                      <a:pt x="871" y="33"/>
                      <a:pt x="878" y="45"/>
                    </a:cubicBezTo>
                    <a:cubicBezTo>
                      <a:pt x="890" y="67"/>
                      <a:pt x="892" y="95"/>
                      <a:pt x="877" y="125"/>
                    </a:cubicBezTo>
                    <a:lnTo>
                      <a:pt x="807" y="91"/>
                    </a:lnTo>
                    <a:cubicBezTo>
                      <a:pt x="810" y="86"/>
                      <a:pt x="810" y="83"/>
                      <a:pt x="809" y="82"/>
                    </a:cubicBezTo>
                    <a:cubicBezTo>
                      <a:pt x="809" y="82"/>
                      <a:pt x="809" y="81"/>
                      <a:pt x="808" y="81"/>
                    </a:cubicBezTo>
                    <a:cubicBezTo>
                      <a:pt x="808" y="80"/>
                      <a:pt x="807" y="80"/>
                      <a:pt x="806" y="80"/>
                    </a:cubicBezTo>
                    <a:cubicBezTo>
                      <a:pt x="805" y="80"/>
                      <a:pt x="803" y="81"/>
                      <a:pt x="801" y="82"/>
                    </a:cubicBezTo>
                    <a:lnTo>
                      <a:pt x="680" y="263"/>
                    </a:lnTo>
                    <a:lnTo>
                      <a:pt x="728" y="263"/>
                    </a:lnTo>
                    <a:close/>
                  </a:path>
                </a:pathLst>
              </a:custGeom>
              <a:solidFill>
                <a:srgbClr val="8721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18" name="Picture 2" descr="D:\Тоша\Презентации\2017.08.28 Прованские и итальянские травы\05-099_прованские.pn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4428" r="50000" b="53154"/>
            <a:stretch/>
          </p:blipFill>
          <p:spPr bwMode="auto">
            <a:xfrm>
              <a:off x="2699792" y="4949221"/>
              <a:ext cx="683581" cy="615111"/>
            </a:xfrm>
            <a:prstGeom prst="rect">
              <a:avLst/>
            </a:prstGeom>
            <a:noFill/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7" b="5962"/>
          <a:stretch/>
        </p:blipFill>
        <p:spPr bwMode="auto">
          <a:xfrm>
            <a:off x="720894" y="1706682"/>
            <a:ext cx="3930379" cy="44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45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zamyatina\Downloads\подложка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" y="-1"/>
            <a:ext cx="9180359" cy="68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71" y="116632"/>
            <a:ext cx="1584176" cy="1410166"/>
          </a:xfrm>
          <a:prstGeom prst="rect">
            <a:avLst/>
          </a:prstGeom>
        </p:spPr>
      </p:pic>
      <p:pic>
        <p:nvPicPr>
          <p:cNvPr id="7" name="Picture 4" descr="C:\Users\istomina\Desktop\ПЧГ и смесь перцев\2 (45).jpg"/>
          <p:cNvPicPr>
            <a:picLocks noChangeAspect="1" noChangeArrowheads="1"/>
          </p:cNvPicPr>
          <p:nvPr/>
        </p:nvPicPr>
        <p:blipFill rotWithShape="1">
          <a:blip r:embed="rId4"/>
          <a:srcRect l="4499" t="6726" r="42319" b="76428"/>
          <a:stretch/>
        </p:blipFill>
        <p:spPr bwMode="auto">
          <a:xfrm>
            <a:off x="5105454" y="1705785"/>
            <a:ext cx="3541604" cy="10037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75772" y="2000825"/>
            <a:ext cx="31683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АССОРТИМЕНТ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75772" y="3140968"/>
            <a:ext cx="3371286" cy="27363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70 гр. популярный формат с низкой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ценой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полки для знакомства с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продуктом</a:t>
            </a:r>
          </a:p>
          <a:p>
            <a:pPr>
              <a:buFont typeface="Wingdings" pitchFamily="2" charset="2"/>
              <a:buChar char="q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150 гр. увеличенный объем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больше возможности применения, более низкая цена за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грамм</a:t>
            </a:r>
          </a:p>
          <a:p>
            <a:pPr>
              <a:buFont typeface="Wingdings" pitchFamily="2" charset="2"/>
              <a:buChar char="q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3 кг.  фасовка для сегмента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Horeca</a:t>
            </a:r>
            <a:endParaRPr lang="ru-RU" sz="2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00" y="2462490"/>
            <a:ext cx="1027235" cy="15022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75" y="4205132"/>
            <a:ext cx="1499883" cy="177340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794159" y="2207662"/>
            <a:ext cx="2016223" cy="3997608"/>
            <a:chOff x="3491880" y="-666944"/>
            <a:chExt cx="3563496" cy="782611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59" t="9529" r="31673" b="10601"/>
            <a:stretch/>
          </p:blipFill>
          <p:spPr>
            <a:xfrm>
              <a:off x="3491880" y="-666944"/>
              <a:ext cx="3563496" cy="7826112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4572000" y="2852937"/>
              <a:ext cx="1008111" cy="4320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 dirty="0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805" y="2852937"/>
              <a:ext cx="250500" cy="222984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068961"/>
              <a:ext cx="963613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4"/>
          <a:stretch/>
        </p:blipFill>
        <p:spPr>
          <a:xfrm>
            <a:off x="693760" y="1705785"/>
            <a:ext cx="4022256" cy="441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3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zamyatina\Downloads\подложка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" y="-1"/>
            <a:ext cx="9180359" cy="68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71" y="116632"/>
            <a:ext cx="1584176" cy="1410166"/>
          </a:xfrm>
          <a:prstGeom prst="rect">
            <a:avLst/>
          </a:prstGeom>
        </p:spPr>
      </p:pic>
      <p:pic>
        <p:nvPicPr>
          <p:cNvPr id="7" name="Picture 4" descr="C:\Users\istomina\Desktop\ПЧГ и смесь перцев\2 (45).jpg"/>
          <p:cNvPicPr>
            <a:picLocks noChangeAspect="1" noChangeArrowheads="1"/>
          </p:cNvPicPr>
          <p:nvPr/>
        </p:nvPicPr>
        <p:blipFill rotWithShape="1">
          <a:blip r:embed="rId4"/>
          <a:srcRect l="4499" t="6726" r="42319" b="76428"/>
          <a:stretch/>
        </p:blipFill>
        <p:spPr bwMode="auto">
          <a:xfrm>
            <a:off x="5105454" y="1705785"/>
            <a:ext cx="3541604" cy="10037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13116" y="1822941"/>
            <a:ext cx="3168352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ПРЕИМУЩЕСТВО ПЕРЧЕС</a:t>
            </a:r>
            <a:endParaRPr lang="ru-RU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05342" y="2852936"/>
            <a:ext cx="3341827" cy="3744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Гармоничный состав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Качественное сырье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Яркий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дизайн, отражающий свежесть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ингредиентов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Разнообразие фасовки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Универсальность применения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Высокий потенциал продаж популярной приправы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9" y="1709284"/>
            <a:ext cx="3866640" cy="448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4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zamyatina\Downloads\подложка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" y="-1"/>
            <a:ext cx="9180359" cy="68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71" y="116632"/>
            <a:ext cx="1584176" cy="1410166"/>
          </a:xfrm>
          <a:prstGeom prst="rect">
            <a:avLst/>
          </a:prstGeom>
        </p:spPr>
      </p:pic>
      <p:pic>
        <p:nvPicPr>
          <p:cNvPr id="7" name="Picture 4" descr="C:\Users\istomina\Desktop\ПЧГ и смесь перцев\2 (45).jpg"/>
          <p:cNvPicPr>
            <a:picLocks noChangeAspect="1" noChangeArrowheads="1"/>
          </p:cNvPicPr>
          <p:nvPr/>
        </p:nvPicPr>
        <p:blipFill rotWithShape="1">
          <a:blip r:embed="rId4"/>
          <a:srcRect l="4499" t="6726" r="42319" b="76428"/>
          <a:stretch/>
        </p:blipFill>
        <p:spPr bwMode="auto">
          <a:xfrm>
            <a:off x="1259632" y="1628801"/>
            <a:ext cx="7387426" cy="9361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31268" y="1899844"/>
            <a:ext cx="689646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ЛОГИСТИЧЕСКИЕ ДАННЫЕ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248814"/>
              </p:ext>
            </p:extLst>
          </p:nvPr>
        </p:nvGraphicFramePr>
        <p:xfrm>
          <a:off x="1259632" y="2780928"/>
          <a:ext cx="7416824" cy="3744416"/>
        </p:xfrm>
        <a:graphic>
          <a:graphicData uri="http://schemas.openxmlformats.org/drawingml/2006/table">
            <a:tbl>
              <a:tblPr/>
              <a:tblGrid>
                <a:gridCol w="1024928"/>
                <a:gridCol w="977482"/>
                <a:gridCol w="3456098"/>
                <a:gridCol w="469699"/>
                <a:gridCol w="825147"/>
                <a:gridCol w="663470"/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Фото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Штрих-код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Кол-во в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Срок хранения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Условия хранения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4620090024524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Бульон-приправа Вкусная курица ПРОФИ,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-пак 3 кг,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12мес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 25°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4620090024548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Бульон-приправа Вкусная курица 150 г,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Перчес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12мес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 25°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4620090024531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Бульон-приправа Вкусная курица 70 гр, Перчес 12/13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12мес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 25°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34" y="5517232"/>
            <a:ext cx="621364" cy="90872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10" y="4406352"/>
            <a:ext cx="850213" cy="100526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17" y="3204225"/>
            <a:ext cx="577601" cy="114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2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25144"/>
            <a:ext cx="8280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Свяжитесь с нами, чтобы узнать все о новинке и получить выгодные условия сотрудничества:</a:t>
            </a:r>
            <a:br>
              <a:rPr lang="ru-RU" sz="1600" i="1" dirty="0"/>
            </a:br>
            <a:r>
              <a:rPr lang="ru-RU" sz="1600" i="1" dirty="0"/>
              <a:t>адрес почтовый: 620049, г. Екатеринбург, а/я 125</a:t>
            </a:r>
            <a:br>
              <a:rPr lang="ru-RU" sz="1600" i="1" dirty="0"/>
            </a:br>
            <a:r>
              <a:rPr lang="ru-RU" sz="1600" i="1" dirty="0"/>
              <a:t>тел офиса: +7 (343) 288-76-76</a:t>
            </a:r>
          </a:p>
          <a:p>
            <a:r>
              <a:rPr lang="ru-RU" sz="1600" i="1" u="sng" dirty="0">
                <a:hlinkClick r:id="rId3"/>
              </a:rPr>
              <a:t>http://perches.ru/</a:t>
            </a:r>
            <a:endParaRPr lang="ru-RU" sz="1600" i="1" dirty="0"/>
          </a:p>
          <a:p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/>
              <a:t>Ваш персональный менеджер: 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44037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249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Бабицын Руслан</dc:creator>
  <cp:lastModifiedBy>Субботина Юлия</cp:lastModifiedBy>
  <cp:revision>111</cp:revision>
  <dcterms:created xsi:type="dcterms:W3CDTF">2016-04-01T11:13:17Z</dcterms:created>
  <dcterms:modified xsi:type="dcterms:W3CDTF">2023-10-27T09:11:43Z</dcterms:modified>
</cp:coreProperties>
</file>